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61" r:id="rId2"/>
    <p:sldId id="259" r:id="rId3"/>
  </p:sldIdLst>
  <p:sldSz cx="43891200" cy="329184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 roundtripDataSignature="AMtx7miT0YbucvWL/jPOK0RGNKCBHtR5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AF01C4-A8E5-4BC8-B82C-2326927C9D37}">
  <a:tblStyle styleId="{40AF01C4-A8E5-4BC8-B82C-2326927C9D37}" styleName="Table_0">
    <a:wholeTbl>
      <a:tcTxStyle b="off" i="off">
        <a:font>
          <a:latin typeface="Arial"/>
          <a:ea typeface="Arial"/>
          <a:cs typeface="Arial"/>
        </a:font>
        <a:srgbClr val="000000"/>
      </a:tcTxStyle>
      <a:tcStyle>
        <a:tcBdr>
          <a:left>
            <a:ln w="9525" cap="flat" cmpd="sng">
              <a:solidFill>
                <a:srgbClr val="00B0EA"/>
              </a:solidFill>
              <a:prstDash val="solid"/>
              <a:round/>
              <a:headEnd type="none" w="sm" len="sm"/>
              <a:tailEnd type="none" w="sm" len="sm"/>
            </a:ln>
          </a:left>
          <a:right>
            <a:ln w="9525" cap="flat" cmpd="sng">
              <a:solidFill>
                <a:srgbClr val="00B0EA"/>
              </a:solidFill>
              <a:prstDash val="solid"/>
              <a:round/>
              <a:headEnd type="none" w="sm" len="sm"/>
              <a:tailEnd type="none" w="sm" len="sm"/>
            </a:ln>
          </a:right>
          <a:top>
            <a:ln w="9525" cap="flat" cmpd="sng">
              <a:solidFill>
                <a:srgbClr val="00B0EA"/>
              </a:solidFill>
              <a:prstDash val="solid"/>
              <a:round/>
              <a:headEnd type="none" w="sm" len="sm"/>
              <a:tailEnd type="none" w="sm" len="sm"/>
            </a:ln>
          </a:top>
          <a:bottom>
            <a:ln w="9525" cap="flat" cmpd="sng">
              <a:solidFill>
                <a:srgbClr val="00B0EA"/>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B0EA"/>
              </a:solidFill>
              <a:prstDash val="solid"/>
              <a:round/>
              <a:headEnd type="none" w="sm" len="sm"/>
              <a:tailEnd type="none" w="sm" len="sm"/>
            </a:ln>
          </a:top>
          <a:bottom>
            <a:ln w="9525" cap="flat" cmpd="sng">
              <a:solidFill>
                <a:srgbClr val="00B0EA"/>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B0EA"/>
              </a:solidFill>
              <a:prstDash val="solid"/>
              <a:round/>
              <a:headEnd type="none" w="sm" len="sm"/>
              <a:tailEnd type="none" w="sm" len="sm"/>
            </a:ln>
          </a:left>
          <a:right>
            <a:ln w="9525" cap="flat" cmpd="sng">
              <a:solidFill>
                <a:srgbClr val="00B0EA"/>
              </a:solidFill>
              <a:prstDash val="solid"/>
              <a:round/>
              <a:headEnd type="none" w="sm" len="sm"/>
              <a:tailEnd type="none" w="sm" len="sm"/>
            </a:ln>
          </a:right>
        </a:tcBdr>
      </a:tcStyle>
    </a:band1V>
    <a:band2V>
      <a:tcTxStyle b="off" i="off"/>
      <a:tcStyle>
        <a:tcBdr>
          <a:left>
            <a:ln w="9525" cap="flat" cmpd="sng">
              <a:solidFill>
                <a:srgbClr val="00B0EA"/>
              </a:solidFill>
              <a:prstDash val="solid"/>
              <a:round/>
              <a:headEnd type="none" w="sm" len="sm"/>
              <a:tailEnd type="none" w="sm" len="sm"/>
            </a:ln>
          </a:left>
          <a:right>
            <a:ln w="9525" cap="flat" cmpd="sng">
              <a:solidFill>
                <a:srgbClr val="00B0EA"/>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B0EA"/>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fill>
          <a:solidFill>
            <a:srgbClr val="00B0EA"/>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5" autoAdjust="0"/>
    <p:restoredTop sz="94007" autoAdjust="0"/>
  </p:normalViewPr>
  <p:slideViewPr>
    <p:cSldViewPr snapToGrid="0">
      <p:cViewPr>
        <p:scale>
          <a:sx n="50" d="100"/>
          <a:sy n="50" d="100"/>
        </p:scale>
        <p:origin x="-1752" y="-3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presProps" Target="presProps.xml"/><Relationship Id="rId10" Type="http://customschemas.google.com/relationships/presentationmetadata" Target="metadata"/><Relationship Id="rId4"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53052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C99F3EA-3BFF-4093-4F93-AC18DF929618}"/>
            </a:ext>
          </a:extLst>
        </p:cNvPr>
        <p:cNvGrpSpPr/>
        <p:nvPr/>
      </p:nvGrpSpPr>
      <p:grpSpPr>
        <a:xfrm>
          <a:off x="0" y="0"/>
          <a:ext cx="0" cy="0"/>
          <a:chOff x="0" y="0"/>
          <a:chExt cx="0" cy="0"/>
        </a:xfrm>
      </p:grpSpPr>
      <p:sp>
        <p:nvSpPr>
          <p:cNvPr id="57" name="Google Shape;57;p1:notes">
            <a:extLst>
              <a:ext uri="{FF2B5EF4-FFF2-40B4-BE49-F238E27FC236}">
                <a16:creationId xmlns:a16="http://schemas.microsoft.com/office/drawing/2014/main" id="{F903CE65-4A9E-30DC-EB41-B7DB85DC6DBE}"/>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a:extLst>
              <a:ext uri="{FF2B5EF4-FFF2-40B4-BE49-F238E27FC236}">
                <a16:creationId xmlns:a16="http://schemas.microsoft.com/office/drawing/2014/main" id="{F39EDBE3-DE36-EEFB-8B6E-C381EC6F1230}"/>
              </a:ext>
            </a:extLst>
          </p:cNvPr>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2659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5"/>
          <p:cNvSpPr txBox="1">
            <a:spLocks noGrp="1"/>
          </p:cNvSpPr>
          <p:nvPr>
            <p:ph type="ctrTitle"/>
          </p:nvPr>
        </p:nvSpPr>
        <p:spPr>
          <a:xfrm>
            <a:off x="1496200" y="4765280"/>
            <a:ext cx="40899001" cy="13136700"/>
          </a:xfrm>
          <a:prstGeom prst="rect">
            <a:avLst/>
          </a:prstGeom>
          <a:noFill/>
          <a:ln>
            <a:noFill/>
          </a:ln>
        </p:spPr>
        <p:txBody>
          <a:bodyPr spcFirstLastPara="1" wrap="square" lIns="487600" tIns="487600" rIns="487600" bIns="487600" anchor="b" anchorCtr="0">
            <a:noAutofit/>
          </a:bodyPr>
          <a:lstStyle>
            <a:lvl1pPr lvl="0" algn="ctr">
              <a:lnSpc>
                <a:spcPct val="100000"/>
              </a:lnSpc>
              <a:spcBef>
                <a:spcPts val="0"/>
              </a:spcBef>
              <a:spcAft>
                <a:spcPts val="0"/>
              </a:spcAft>
              <a:buSzPts val="27700"/>
              <a:buNone/>
              <a:defRPr sz="27700"/>
            </a:lvl1pPr>
            <a:lvl2pPr lvl="1" algn="ctr">
              <a:lnSpc>
                <a:spcPct val="100000"/>
              </a:lnSpc>
              <a:spcBef>
                <a:spcPts val="0"/>
              </a:spcBef>
              <a:spcAft>
                <a:spcPts val="0"/>
              </a:spcAft>
              <a:buSzPts val="27700"/>
              <a:buNone/>
              <a:defRPr sz="27700"/>
            </a:lvl2pPr>
            <a:lvl3pPr lvl="2" algn="ctr">
              <a:lnSpc>
                <a:spcPct val="100000"/>
              </a:lnSpc>
              <a:spcBef>
                <a:spcPts val="0"/>
              </a:spcBef>
              <a:spcAft>
                <a:spcPts val="0"/>
              </a:spcAft>
              <a:buSzPts val="27700"/>
              <a:buNone/>
              <a:defRPr sz="27700"/>
            </a:lvl3pPr>
            <a:lvl4pPr lvl="3" algn="ctr">
              <a:lnSpc>
                <a:spcPct val="100000"/>
              </a:lnSpc>
              <a:spcBef>
                <a:spcPts val="0"/>
              </a:spcBef>
              <a:spcAft>
                <a:spcPts val="0"/>
              </a:spcAft>
              <a:buSzPts val="27700"/>
              <a:buNone/>
              <a:defRPr sz="27700"/>
            </a:lvl4pPr>
            <a:lvl5pPr lvl="4" algn="ctr">
              <a:lnSpc>
                <a:spcPct val="100000"/>
              </a:lnSpc>
              <a:spcBef>
                <a:spcPts val="0"/>
              </a:spcBef>
              <a:spcAft>
                <a:spcPts val="0"/>
              </a:spcAft>
              <a:buSzPts val="27700"/>
              <a:buNone/>
              <a:defRPr sz="27700"/>
            </a:lvl5pPr>
            <a:lvl6pPr lvl="5" algn="ctr">
              <a:lnSpc>
                <a:spcPct val="100000"/>
              </a:lnSpc>
              <a:spcBef>
                <a:spcPts val="0"/>
              </a:spcBef>
              <a:spcAft>
                <a:spcPts val="0"/>
              </a:spcAft>
              <a:buSzPts val="27700"/>
              <a:buNone/>
              <a:defRPr sz="27700"/>
            </a:lvl6pPr>
            <a:lvl7pPr lvl="6" algn="ctr">
              <a:lnSpc>
                <a:spcPct val="100000"/>
              </a:lnSpc>
              <a:spcBef>
                <a:spcPts val="0"/>
              </a:spcBef>
              <a:spcAft>
                <a:spcPts val="0"/>
              </a:spcAft>
              <a:buSzPts val="27700"/>
              <a:buNone/>
              <a:defRPr sz="27700"/>
            </a:lvl7pPr>
            <a:lvl8pPr lvl="7" algn="ctr">
              <a:lnSpc>
                <a:spcPct val="100000"/>
              </a:lnSpc>
              <a:spcBef>
                <a:spcPts val="0"/>
              </a:spcBef>
              <a:spcAft>
                <a:spcPts val="0"/>
              </a:spcAft>
              <a:buSzPts val="27700"/>
              <a:buNone/>
              <a:defRPr sz="27700"/>
            </a:lvl8pPr>
            <a:lvl9pPr lvl="8" algn="ctr">
              <a:lnSpc>
                <a:spcPct val="100000"/>
              </a:lnSpc>
              <a:spcBef>
                <a:spcPts val="0"/>
              </a:spcBef>
              <a:spcAft>
                <a:spcPts val="0"/>
              </a:spcAft>
              <a:buSzPts val="27700"/>
              <a:buNone/>
              <a:defRPr sz="27700"/>
            </a:lvl9pPr>
          </a:lstStyle>
          <a:p>
            <a:endParaRPr/>
          </a:p>
        </p:txBody>
      </p:sp>
      <p:sp>
        <p:nvSpPr>
          <p:cNvPr id="15" name="Google Shape;15;p5"/>
          <p:cNvSpPr txBox="1">
            <a:spLocks noGrp="1"/>
          </p:cNvSpPr>
          <p:nvPr>
            <p:ph type="subTitle" idx="1"/>
          </p:nvPr>
        </p:nvSpPr>
        <p:spPr>
          <a:xfrm>
            <a:off x="1496160" y="18138400"/>
            <a:ext cx="40899001" cy="5072700"/>
          </a:xfrm>
          <a:prstGeom prst="rect">
            <a:avLst/>
          </a:prstGeom>
          <a:noFill/>
          <a:ln>
            <a:noFill/>
          </a:ln>
        </p:spPr>
        <p:txBody>
          <a:bodyPr spcFirstLastPara="1" wrap="square" lIns="487600" tIns="487600" rIns="487600" bIns="487600" anchor="t" anchorCtr="0">
            <a:no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6" name="Google Shape;16;p5"/>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8"/>
          <p:cNvSpPr txBox="1">
            <a:spLocks noGrp="1"/>
          </p:cNvSpPr>
          <p:nvPr>
            <p:ph type="title"/>
          </p:nvPr>
        </p:nvSpPr>
        <p:spPr>
          <a:xfrm>
            <a:off x="1496160" y="2848160"/>
            <a:ext cx="40899001" cy="3665400"/>
          </a:xfrm>
          <a:prstGeom prst="rect">
            <a:avLst/>
          </a:prstGeom>
          <a:noFill/>
          <a:ln>
            <a:noFill/>
          </a:ln>
        </p:spPr>
        <p:txBody>
          <a:bodyPr spcFirstLastPara="1" wrap="square" lIns="487600" tIns="487600" rIns="487600" bIns="487600" anchor="t" anchorCtr="0">
            <a:noAutofit/>
          </a:bodyPr>
          <a:lstStyle>
            <a:lvl1pPr lvl="0" algn="l">
              <a:lnSpc>
                <a:spcPct val="100000"/>
              </a:lnSpc>
              <a:spcBef>
                <a:spcPts val="0"/>
              </a:spcBef>
              <a:spcAft>
                <a:spcPts val="0"/>
              </a:spcAft>
              <a:buSzPts val="14900"/>
              <a:buNone/>
              <a:defRPr/>
            </a:lvl1pPr>
            <a:lvl2pPr lvl="1" algn="l">
              <a:lnSpc>
                <a:spcPct val="100000"/>
              </a:lnSpc>
              <a:spcBef>
                <a:spcPts val="0"/>
              </a:spcBef>
              <a:spcAft>
                <a:spcPts val="0"/>
              </a:spcAft>
              <a:buSzPts val="14900"/>
              <a:buNone/>
              <a:defRPr/>
            </a:lvl2pPr>
            <a:lvl3pPr lvl="2" algn="l">
              <a:lnSpc>
                <a:spcPct val="100000"/>
              </a:lnSpc>
              <a:spcBef>
                <a:spcPts val="0"/>
              </a:spcBef>
              <a:spcAft>
                <a:spcPts val="0"/>
              </a:spcAft>
              <a:buSzPts val="14900"/>
              <a:buNone/>
              <a:defRPr/>
            </a:lvl3pPr>
            <a:lvl4pPr lvl="3" algn="l">
              <a:lnSpc>
                <a:spcPct val="100000"/>
              </a:lnSpc>
              <a:spcBef>
                <a:spcPts val="0"/>
              </a:spcBef>
              <a:spcAft>
                <a:spcPts val="0"/>
              </a:spcAft>
              <a:buSzPts val="14900"/>
              <a:buNone/>
              <a:defRPr/>
            </a:lvl4pPr>
            <a:lvl5pPr lvl="4" algn="l">
              <a:lnSpc>
                <a:spcPct val="100000"/>
              </a:lnSpc>
              <a:spcBef>
                <a:spcPts val="0"/>
              </a:spcBef>
              <a:spcAft>
                <a:spcPts val="0"/>
              </a:spcAft>
              <a:buSzPts val="14900"/>
              <a:buNone/>
              <a:defRPr/>
            </a:lvl5pPr>
            <a:lvl6pPr lvl="5" algn="l">
              <a:lnSpc>
                <a:spcPct val="100000"/>
              </a:lnSpc>
              <a:spcBef>
                <a:spcPts val="0"/>
              </a:spcBef>
              <a:spcAft>
                <a:spcPts val="0"/>
              </a:spcAft>
              <a:buSzPts val="14900"/>
              <a:buNone/>
              <a:defRPr/>
            </a:lvl6pPr>
            <a:lvl7pPr lvl="6" algn="l">
              <a:lnSpc>
                <a:spcPct val="100000"/>
              </a:lnSpc>
              <a:spcBef>
                <a:spcPts val="0"/>
              </a:spcBef>
              <a:spcAft>
                <a:spcPts val="0"/>
              </a:spcAft>
              <a:buSzPts val="14900"/>
              <a:buNone/>
              <a:defRPr/>
            </a:lvl7pPr>
            <a:lvl8pPr lvl="7" algn="l">
              <a:lnSpc>
                <a:spcPct val="100000"/>
              </a:lnSpc>
              <a:spcBef>
                <a:spcPts val="0"/>
              </a:spcBef>
              <a:spcAft>
                <a:spcPts val="0"/>
              </a:spcAft>
              <a:buSzPts val="14900"/>
              <a:buNone/>
              <a:defRPr/>
            </a:lvl8pPr>
            <a:lvl9pPr lvl="8" algn="l">
              <a:lnSpc>
                <a:spcPct val="100000"/>
              </a:lnSpc>
              <a:spcBef>
                <a:spcPts val="0"/>
              </a:spcBef>
              <a:spcAft>
                <a:spcPts val="0"/>
              </a:spcAft>
              <a:buSzPts val="14900"/>
              <a:buNone/>
              <a:defRPr/>
            </a:lvl9pPr>
          </a:lstStyle>
          <a:p>
            <a:endParaRPr/>
          </a:p>
        </p:txBody>
      </p:sp>
      <p:sp>
        <p:nvSpPr>
          <p:cNvPr id="22" name="Google Shape;22;p8"/>
          <p:cNvSpPr txBox="1">
            <a:spLocks noGrp="1"/>
          </p:cNvSpPr>
          <p:nvPr>
            <p:ph type="body" idx="1"/>
          </p:nvPr>
        </p:nvSpPr>
        <p:spPr>
          <a:xfrm>
            <a:off x="1496160" y="7375840"/>
            <a:ext cx="19199399" cy="21864900"/>
          </a:xfrm>
          <a:prstGeom prst="rect">
            <a:avLst/>
          </a:prstGeom>
          <a:noFill/>
          <a:ln>
            <a:noFill/>
          </a:ln>
        </p:spPr>
        <p:txBody>
          <a:bodyPr spcFirstLastPara="1" wrap="square" lIns="487600" tIns="487600" rIns="487600" bIns="487600" anchor="t" anchorCtr="0">
            <a:noAutofit/>
          </a:bodyPr>
          <a:lstStyle>
            <a:lvl1pPr marL="457200" lvl="0" indent="-704850" algn="l">
              <a:lnSpc>
                <a:spcPct val="115000"/>
              </a:lnSpc>
              <a:spcBef>
                <a:spcPts val="0"/>
              </a:spcBef>
              <a:spcAft>
                <a:spcPts val="0"/>
              </a:spcAft>
              <a:buSzPts val="7500"/>
              <a:buChar char="●"/>
              <a:defRPr sz="7500"/>
            </a:lvl1pPr>
            <a:lvl2pPr marL="914400" lvl="1" indent="-635000" algn="l">
              <a:lnSpc>
                <a:spcPct val="115000"/>
              </a:lnSpc>
              <a:spcBef>
                <a:spcPts val="8500"/>
              </a:spcBef>
              <a:spcAft>
                <a:spcPts val="0"/>
              </a:spcAft>
              <a:buSzPts val="6400"/>
              <a:buChar char="○"/>
              <a:defRPr sz="6400"/>
            </a:lvl2pPr>
            <a:lvl3pPr marL="1371600" lvl="2" indent="-635000" algn="l">
              <a:lnSpc>
                <a:spcPct val="115000"/>
              </a:lnSpc>
              <a:spcBef>
                <a:spcPts val="8500"/>
              </a:spcBef>
              <a:spcAft>
                <a:spcPts val="0"/>
              </a:spcAft>
              <a:buSzPts val="6400"/>
              <a:buChar char="■"/>
              <a:defRPr sz="6400"/>
            </a:lvl3pPr>
            <a:lvl4pPr marL="1828800" lvl="3" indent="-635000" algn="l">
              <a:lnSpc>
                <a:spcPct val="115000"/>
              </a:lnSpc>
              <a:spcBef>
                <a:spcPts val="8500"/>
              </a:spcBef>
              <a:spcAft>
                <a:spcPts val="0"/>
              </a:spcAft>
              <a:buSzPts val="6400"/>
              <a:buChar char="●"/>
              <a:defRPr sz="6400"/>
            </a:lvl4pPr>
            <a:lvl5pPr marL="2286000" lvl="4" indent="-635000" algn="l">
              <a:lnSpc>
                <a:spcPct val="115000"/>
              </a:lnSpc>
              <a:spcBef>
                <a:spcPts val="8500"/>
              </a:spcBef>
              <a:spcAft>
                <a:spcPts val="0"/>
              </a:spcAft>
              <a:buSzPts val="6400"/>
              <a:buChar char="○"/>
              <a:defRPr sz="6400"/>
            </a:lvl5pPr>
            <a:lvl6pPr marL="2743200" lvl="5" indent="-635000" algn="l">
              <a:lnSpc>
                <a:spcPct val="115000"/>
              </a:lnSpc>
              <a:spcBef>
                <a:spcPts val="8500"/>
              </a:spcBef>
              <a:spcAft>
                <a:spcPts val="0"/>
              </a:spcAft>
              <a:buSzPts val="6400"/>
              <a:buChar char="■"/>
              <a:defRPr sz="6400"/>
            </a:lvl6pPr>
            <a:lvl7pPr marL="3200400" lvl="6" indent="-635000" algn="l">
              <a:lnSpc>
                <a:spcPct val="115000"/>
              </a:lnSpc>
              <a:spcBef>
                <a:spcPts val="8500"/>
              </a:spcBef>
              <a:spcAft>
                <a:spcPts val="0"/>
              </a:spcAft>
              <a:buSzPts val="6400"/>
              <a:buChar char="●"/>
              <a:defRPr sz="6400"/>
            </a:lvl7pPr>
            <a:lvl8pPr marL="3657600" lvl="7" indent="-635000" algn="l">
              <a:lnSpc>
                <a:spcPct val="115000"/>
              </a:lnSpc>
              <a:spcBef>
                <a:spcPts val="8500"/>
              </a:spcBef>
              <a:spcAft>
                <a:spcPts val="0"/>
              </a:spcAft>
              <a:buSzPts val="6400"/>
              <a:buChar char="○"/>
              <a:defRPr sz="6400"/>
            </a:lvl8pPr>
            <a:lvl9pPr marL="4114800" lvl="8" indent="-635000" algn="l">
              <a:lnSpc>
                <a:spcPct val="115000"/>
              </a:lnSpc>
              <a:spcBef>
                <a:spcPts val="8500"/>
              </a:spcBef>
              <a:spcAft>
                <a:spcPts val="8500"/>
              </a:spcAft>
              <a:buSzPts val="6400"/>
              <a:buChar char="■"/>
              <a:defRPr sz="6400"/>
            </a:lvl9pPr>
          </a:lstStyle>
          <a:p>
            <a:endParaRPr/>
          </a:p>
        </p:txBody>
      </p:sp>
      <p:sp>
        <p:nvSpPr>
          <p:cNvPr id="23" name="Google Shape;23;p8"/>
          <p:cNvSpPr txBox="1">
            <a:spLocks noGrp="1"/>
          </p:cNvSpPr>
          <p:nvPr>
            <p:ph type="body" idx="2"/>
          </p:nvPr>
        </p:nvSpPr>
        <p:spPr>
          <a:xfrm>
            <a:off x="23195520" y="7375840"/>
            <a:ext cx="19199399" cy="21864900"/>
          </a:xfrm>
          <a:prstGeom prst="rect">
            <a:avLst/>
          </a:prstGeom>
          <a:noFill/>
          <a:ln>
            <a:noFill/>
          </a:ln>
        </p:spPr>
        <p:txBody>
          <a:bodyPr spcFirstLastPara="1" wrap="square" lIns="487600" tIns="487600" rIns="487600" bIns="487600" anchor="t" anchorCtr="0">
            <a:noAutofit/>
          </a:bodyPr>
          <a:lstStyle>
            <a:lvl1pPr marL="457200" lvl="0" indent="-704850" algn="l">
              <a:lnSpc>
                <a:spcPct val="115000"/>
              </a:lnSpc>
              <a:spcBef>
                <a:spcPts val="0"/>
              </a:spcBef>
              <a:spcAft>
                <a:spcPts val="0"/>
              </a:spcAft>
              <a:buSzPts val="7500"/>
              <a:buChar char="●"/>
              <a:defRPr sz="7500"/>
            </a:lvl1pPr>
            <a:lvl2pPr marL="914400" lvl="1" indent="-635000" algn="l">
              <a:lnSpc>
                <a:spcPct val="115000"/>
              </a:lnSpc>
              <a:spcBef>
                <a:spcPts val="8500"/>
              </a:spcBef>
              <a:spcAft>
                <a:spcPts val="0"/>
              </a:spcAft>
              <a:buSzPts val="6400"/>
              <a:buChar char="○"/>
              <a:defRPr sz="6400"/>
            </a:lvl2pPr>
            <a:lvl3pPr marL="1371600" lvl="2" indent="-635000" algn="l">
              <a:lnSpc>
                <a:spcPct val="115000"/>
              </a:lnSpc>
              <a:spcBef>
                <a:spcPts val="8500"/>
              </a:spcBef>
              <a:spcAft>
                <a:spcPts val="0"/>
              </a:spcAft>
              <a:buSzPts val="6400"/>
              <a:buChar char="■"/>
              <a:defRPr sz="6400"/>
            </a:lvl3pPr>
            <a:lvl4pPr marL="1828800" lvl="3" indent="-635000" algn="l">
              <a:lnSpc>
                <a:spcPct val="115000"/>
              </a:lnSpc>
              <a:spcBef>
                <a:spcPts val="8500"/>
              </a:spcBef>
              <a:spcAft>
                <a:spcPts val="0"/>
              </a:spcAft>
              <a:buSzPts val="6400"/>
              <a:buChar char="●"/>
              <a:defRPr sz="6400"/>
            </a:lvl4pPr>
            <a:lvl5pPr marL="2286000" lvl="4" indent="-635000" algn="l">
              <a:lnSpc>
                <a:spcPct val="115000"/>
              </a:lnSpc>
              <a:spcBef>
                <a:spcPts val="8500"/>
              </a:spcBef>
              <a:spcAft>
                <a:spcPts val="0"/>
              </a:spcAft>
              <a:buSzPts val="6400"/>
              <a:buChar char="○"/>
              <a:defRPr sz="6400"/>
            </a:lvl5pPr>
            <a:lvl6pPr marL="2743200" lvl="5" indent="-635000" algn="l">
              <a:lnSpc>
                <a:spcPct val="115000"/>
              </a:lnSpc>
              <a:spcBef>
                <a:spcPts val="8500"/>
              </a:spcBef>
              <a:spcAft>
                <a:spcPts val="0"/>
              </a:spcAft>
              <a:buSzPts val="6400"/>
              <a:buChar char="■"/>
              <a:defRPr sz="6400"/>
            </a:lvl6pPr>
            <a:lvl7pPr marL="3200400" lvl="6" indent="-635000" algn="l">
              <a:lnSpc>
                <a:spcPct val="115000"/>
              </a:lnSpc>
              <a:spcBef>
                <a:spcPts val="8500"/>
              </a:spcBef>
              <a:spcAft>
                <a:spcPts val="0"/>
              </a:spcAft>
              <a:buSzPts val="6400"/>
              <a:buChar char="●"/>
              <a:defRPr sz="6400"/>
            </a:lvl7pPr>
            <a:lvl8pPr marL="3657600" lvl="7" indent="-635000" algn="l">
              <a:lnSpc>
                <a:spcPct val="115000"/>
              </a:lnSpc>
              <a:spcBef>
                <a:spcPts val="8500"/>
              </a:spcBef>
              <a:spcAft>
                <a:spcPts val="0"/>
              </a:spcAft>
              <a:buSzPts val="6400"/>
              <a:buChar char="○"/>
              <a:defRPr sz="6400"/>
            </a:lvl8pPr>
            <a:lvl9pPr marL="4114800" lvl="8" indent="-635000" algn="l">
              <a:lnSpc>
                <a:spcPct val="115000"/>
              </a:lnSpc>
              <a:spcBef>
                <a:spcPts val="8500"/>
              </a:spcBef>
              <a:spcAft>
                <a:spcPts val="8500"/>
              </a:spcAft>
              <a:buSzPts val="6400"/>
              <a:buChar char="■"/>
              <a:defRPr sz="6400"/>
            </a:lvl9pPr>
          </a:lstStyle>
          <a:p>
            <a:endParaRPr/>
          </a:p>
        </p:txBody>
      </p:sp>
      <p:sp>
        <p:nvSpPr>
          <p:cNvPr id="24" name="Google Shape;24;p8"/>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9"/>
          <p:cNvSpPr txBox="1">
            <a:spLocks noGrp="1"/>
          </p:cNvSpPr>
          <p:nvPr>
            <p:ph type="title"/>
          </p:nvPr>
        </p:nvSpPr>
        <p:spPr>
          <a:xfrm>
            <a:off x="1496160" y="2848160"/>
            <a:ext cx="40899001" cy="3665400"/>
          </a:xfrm>
          <a:prstGeom prst="rect">
            <a:avLst/>
          </a:prstGeom>
          <a:noFill/>
          <a:ln>
            <a:noFill/>
          </a:ln>
        </p:spPr>
        <p:txBody>
          <a:bodyPr spcFirstLastPara="1" wrap="square" lIns="487600" tIns="487600" rIns="487600" bIns="487600" anchor="t" anchorCtr="0">
            <a:noAutofit/>
          </a:bodyPr>
          <a:lstStyle>
            <a:lvl1pPr lvl="0" algn="l">
              <a:lnSpc>
                <a:spcPct val="100000"/>
              </a:lnSpc>
              <a:spcBef>
                <a:spcPts val="0"/>
              </a:spcBef>
              <a:spcAft>
                <a:spcPts val="0"/>
              </a:spcAft>
              <a:buSzPts val="14900"/>
              <a:buNone/>
              <a:defRPr/>
            </a:lvl1pPr>
            <a:lvl2pPr lvl="1" algn="l">
              <a:lnSpc>
                <a:spcPct val="100000"/>
              </a:lnSpc>
              <a:spcBef>
                <a:spcPts val="0"/>
              </a:spcBef>
              <a:spcAft>
                <a:spcPts val="0"/>
              </a:spcAft>
              <a:buSzPts val="14900"/>
              <a:buNone/>
              <a:defRPr/>
            </a:lvl2pPr>
            <a:lvl3pPr lvl="2" algn="l">
              <a:lnSpc>
                <a:spcPct val="100000"/>
              </a:lnSpc>
              <a:spcBef>
                <a:spcPts val="0"/>
              </a:spcBef>
              <a:spcAft>
                <a:spcPts val="0"/>
              </a:spcAft>
              <a:buSzPts val="14900"/>
              <a:buNone/>
              <a:defRPr/>
            </a:lvl3pPr>
            <a:lvl4pPr lvl="3" algn="l">
              <a:lnSpc>
                <a:spcPct val="100000"/>
              </a:lnSpc>
              <a:spcBef>
                <a:spcPts val="0"/>
              </a:spcBef>
              <a:spcAft>
                <a:spcPts val="0"/>
              </a:spcAft>
              <a:buSzPts val="14900"/>
              <a:buNone/>
              <a:defRPr/>
            </a:lvl4pPr>
            <a:lvl5pPr lvl="4" algn="l">
              <a:lnSpc>
                <a:spcPct val="100000"/>
              </a:lnSpc>
              <a:spcBef>
                <a:spcPts val="0"/>
              </a:spcBef>
              <a:spcAft>
                <a:spcPts val="0"/>
              </a:spcAft>
              <a:buSzPts val="14900"/>
              <a:buNone/>
              <a:defRPr/>
            </a:lvl5pPr>
            <a:lvl6pPr lvl="5" algn="l">
              <a:lnSpc>
                <a:spcPct val="100000"/>
              </a:lnSpc>
              <a:spcBef>
                <a:spcPts val="0"/>
              </a:spcBef>
              <a:spcAft>
                <a:spcPts val="0"/>
              </a:spcAft>
              <a:buSzPts val="14900"/>
              <a:buNone/>
              <a:defRPr/>
            </a:lvl6pPr>
            <a:lvl7pPr lvl="6" algn="l">
              <a:lnSpc>
                <a:spcPct val="100000"/>
              </a:lnSpc>
              <a:spcBef>
                <a:spcPts val="0"/>
              </a:spcBef>
              <a:spcAft>
                <a:spcPts val="0"/>
              </a:spcAft>
              <a:buSzPts val="14900"/>
              <a:buNone/>
              <a:defRPr/>
            </a:lvl7pPr>
            <a:lvl8pPr lvl="7" algn="l">
              <a:lnSpc>
                <a:spcPct val="100000"/>
              </a:lnSpc>
              <a:spcBef>
                <a:spcPts val="0"/>
              </a:spcBef>
              <a:spcAft>
                <a:spcPts val="0"/>
              </a:spcAft>
              <a:buSzPts val="14900"/>
              <a:buNone/>
              <a:defRPr/>
            </a:lvl8pPr>
            <a:lvl9pPr lvl="8" algn="l">
              <a:lnSpc>
                <a:spcPct val="100000"/>
              </a:lnSpc>
              <a:spcBef>
                <a:spcPts val="0"/>
              </a:spcBef>
              <a:spcAft>
                <a:spcPts val="0"/>
              </a:spcAft>
              <a:buSzPts val="14900"/>
              <a:buNone/>
              <a:defRPr/>
            </a:lvl9pPr>
          </a:lstStyle>
          <a:p>
            <a:endParaRPr/>
          </a:p>
        </p:txBody>
      </p:sp>
      <p:sp>
        <p:nvSpPr>
          <p:cNvPr id="27" name="Google Shape;27;p9"/>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1496160" y="3555840"/>
            <a:ext cx="13478401" cy="4836600"/>
          </a:xfrm>
          <a:prstGeom prst="rect">
            <a:avLst/>
          </a:prstGeom>
          <a:noFill/>
          <a:ln>
            <a:noFill/>
          </a:ln>
        </p:spPr>
        <p:txBody>
          <a:bodyPr spcFirstLastPara="1" wrap="square" lIns="487600" tIns="487600" rIns="487600" bIns="487600" anchor="b" anchorCtr="0">
            <a:noAutofit/>
          </a:bodyPr>
          <a:lstStyle>
            <a:lvl1pPr lvl="0" algn="l">
              <a:lnSpc>
                <a:spcPct val="100000"/>
              </a:lnSpc>
              <a:spcBef>
                <a:spcPts val="0"/>
              </a:spcBef>
              <a:spcAft>
                <a:spcPts val="0"/>
              </a:spcAft>
              <a:buSzPts val="12800"/>
              <a:buNone/>
              <a:defRPr sz="12800"/>
            </a:lvl1pPr>
            <a:lvl2pPr lvl="1" algn="l">
              <a:lnSpc>
                <a:spcPct val="100000"/>
              </a:lnSpc>
              <a:spcBef>
                <a:spcPts val="0"/>
              </a:spcBef>
              <a:spcAft>
                <a:spcPts val="0"/>
              </a:spcAft>
              <a:buSzPts val="12800"/>
              <a:buNone/>
              <a:defRPr sz="12800"/>
            </a:lvl2pPr>
            <a:lvl3pPr lvl="2" algn="l">
              <a:lnSpc>
                <a:spcPct val="100000"/>
              </a:lnSpc>
              <a:spcBef>
                <a:spcPts val="0"/>
              </a:spcBef>
              <a:spcAft>
                <a:spcPts val="0"/>
              </a:spcAft>
              <a:buSzPts val="12800"/>
              <a:buNone/>
              <a:defRPr sz="12800"/>
            </a:lvl3pPr>
            <a:lvl4pPr lvl="3" algn="l">
              <a:lnSpc>
                <a:spcPct val="100000"/>
              </a:lnSpc>
              <a:spcBef>
                <a:spcPts val="0"/>
              </a:spcBef>
              <a:spcAft>
                <a:spcPts val="0"/>
              </a:spcAft>
              <a:buSzPts val="12800"/>
              <a:buNone/>
              <a:defRPr sz="12800"/>
            </a:lvl4pPr>
            <a:lvl5pPr lvl="4" algn="l">
              <a:lnSpc>
                <a:spcPct val="100000"/>
              </a:lnSpc>
              <a:spcBef>
                <a:spcPts val="0"/>
              </a:spcBef>
              <a:spcAft>
                <a:spcPts val="0"/>
              </a:spcAft>
              <a:buSzPts val="12800"/>
              <a:buNone/>
              <a:defRPr sz="12800"/>
            </a:lvl5pPr>
            <a:lvl6pPr lvl="5" algn="l">
              <a:lnSpc>
                <a:spcPct val="100000"/>
              </a:lnSpc>
              <a:spcBef>
                <a:spcPts val="0"/>
              </a:spcBef>
              <a:spcAft>
                <a:spcPts val="0"/>
              </a:spcAft>
              <a:buSzPts val="12800"/>
              <a:buNone/>
              <a:defRPr sz="12800"/>
            </a:lvl6pPr>
            <a:lvl7pPr lvl="6" algn="l">
              <a:lnSpc>
                <a:spcPct val="100000"/>
              </a:lnSpc>
              <a:spcBef>
                <a:spcPts val="0"/>
              </a:spcBef>
              <a:spcAft>
                <a:spcPts val="0"/>
              </a:spcAft>
              <a:buSzPts val="12800"/>
              <a:buNone/>
              <a:defRPr sz="12800"/>
            </a:lvl7pPr>
            <a:lvl8pPr lvl="7" algn="l">
              <a:lnSpc>
                <a:spcPct val="100000"/>
              </a:lnSpc>
              <a:spcBef>
                <a:spcPts val="0"/>
              </a:spcBef>
              <a:spcAft>
                <a:spcPts val="0"/>
              </a:spcAft>
              <a:buSzPts val="12800"/>
              <a:buNone/>
              <a:defRPr sz="12800"/>
            </a:lvl8pPr>
            <a:lvl9pPr lvl="8" algn="l">
              <a:lnSpc>
                <a:spcPct val="100000"/>
              </a:lnSpc>
              <a:spcBef>
                <a:spcPts val="0"/>
              </a:spcBef>
              <a:spcAft>
                <a:spcPts val="0"/>
              </a:spcAft>
              <a:buSzPts val="12800"/>
              <a:buNone/>
              <a:defRPr sz="12800"/>
            </a:lvl9pPr>
          </a:lstStyle>
          <a:p>
            <a:endParaRPr/>
          </a:p>
        </p:txBody>
      </p:sp>
      <p:sp>
        <p:nvSpPr>
          <p:cNvPr id="30" name="Google Shape;30;p10"/>
          <p:cNvSpPr txBox="1">
            <a:spLocks noGrp="1"/>
          </p:cNvSpPr>
          <p:nvPr>
            <p:ph type="body" idx="1"/>
          </p:nvPr>
        </p:nvSpPr>
        <p:spPr>
          <a:xfrm>
            <a:off x="1496160" y="8893440"/>
            <a:ext cx="13478401" cy="20348100"/>
          </a:xfrm>
          <a:prstGeom prst="rect">
            <a:avLst/>
          </a:prstGeom>
          <a:noFill/>
          <a:ln>
            <a:noFill/>
          </a:ln>
        </p:spPr>
        <p:txBody>
          <a:bodyPr spcFirstLastPara="1" wrap="square" lIns="487600" tIns="487600" rIns="487600" bIns="487600" anchor="t" anchorCtr="0">
            <a:noAutofit/>
          </a:bodyPr>
          <a:lstStyle>
            <a:lvl1pPr marL="457200" lvl="0" indent="-635000" algn="l">
              <a:lnSpc>
                <a:spcPct val="115000"/>
              </a:lnSpc>
              <a:spcBef>
                <a:spcPts val="0"/>
              </a:spcBef>
              <a:spcAft>
                <a:spcPts val="0"/>
              </a:spcAft>
              <a:buSzPts val="6400"/>
              <a:buChar char="●"/>
              <a:defRPr sz="6400"/>
            </a:lvl1pPr>
            <a:lvl2pPr marL="914400" lvl="1" indent="-635000" algn="l">
              <a:lnSpc>
                <a:spcPct val="115000"/>
              </a:lnSpc>
              <a:spcBef>
                <a:spcPts val="8500"/>
              </a:spcBef>
              <a:spcAft>
                <a:spcPts val="0"/>
              </a:spcAft>
              <a:buSzPts val="6400"/>
              <a:buChar char="○"/>
              <a:defRPr sz="6400"/>
            </a:lvl2pPr>
            <a:lvl3pPr marL="1371600" lvl="2" indent="-635000" algn="l">
              <a:lnSpc>
                <a:spcPct val="115000"/>
              </a:lnSpc>
              <a:spcBef>
                <a:spcPts val="8500"/>
              </a:spcBef>
              <a:spcAft>
                <a:spcPts val="0"/>
              </a:spcAft>
              <a:buSzPts val="6400"/>
              <a:buChar char="■"/>
              <a:defRPr sz="6400"/>
            </a:lvl3pPr>
            <a:lvl4pPr marL="1828800" lvl="3" indent="-635000" algn="l">
              <a:lnSpc>
                <a:spcPct val="115000"/>
              </a:lnSpc>
              <a:spcBef>
                <a:spcPts val="8500"/>
              </a:spcBef>
              <a:spcAft>
                <a:spcPts val="0"/>
              </a:spcAft>
              <a:buSzPts val="6400"/>
              <a:buChar char="●"/>
              <a:defRPr sz="6400"/>
            </a:lvl4pPr>
            <a:lvl5pPr marL="2286000" lvl="4" indent="-635000" algn="l">
              <a:lnSpc>
                <a:spcPct val="115000"/>
              </a:lnSpc>
              <a:spcBef>
                <a:spcPts val="8500"/>
              </a:spcBef>
              <a:spcAft>
                <a:spcPts val="0"/>
              </a:spcAft>
              <a:buSzPts val="6400"/>
              <a:buChar char="○"/>
              <a:defRPr sz="6400"/>
            </a:lvl5pPr>
            <a:lvl6pPr marL="2743200" lvl="5" indent="-635000" algn="l">
              <a:lnSpc>
                <a:spcPct val="115000"/>
              </a:lnSpc>
              <a:spcBef>
                <a:spcPts val="8500"/>
              </a:spcBef>
              <a:spcAft>
                <a:spcPts val="0"/>
              </a:spcAft>
              <a:buSzPts val="6400"/>
              <a:buChar char="■"/>
              <a:defRPr sz="6400"/>
            </a:lvl6pPr>
            <a:lvl7pPr marL="3200400" lvl="6" indent="-635000" algn="l">
              <a:lnSpc>
                <a:spcPct val="115000"/>
              </a:lnSpc>
              <a:spcBef>
                <a:spcPts val="8500"/>
              </a:spcBef>
              <a:spcAft>
                <a:spcPts val="0"/>
              </a:spcAft>
              <a:buSzPts val="6400"/>
              <a:buChar char="●"/>
              <a:defRPr sz="6400"/>
            </a:lvl7pPr>
            <a:lvl8pPr marL="3657600" lvl="7" indent="-635000" algn="l">
              <a:lnSpc>
                <a:spcPct val="115000"/>
              </a:lnSpc>
              <a:spcBef>
                <a:spcPts val="8500"/>
              </a:spcBef>
              <a:spcAft>
                <a:spcPts val="0"/>
              </a:spcAft>
              <a:buSzPts val="6400"/>
              <a:buChar char="○"/>
              <a:defRPr sz="6400"/>
            </a:lvl8pPr>
            <a:lvl9pPr marL="4114800" lvl="8" indent="-635000" algn="l">
              <a:lnSpc>
                <a:spcPct val="115000"/>
              </a:lnSpc>
              <a:spcBef>
                <a:spcPts val="8500"/>
              </a:spcBef>
              <a:spcAft>
                <a:spcPts val="8500"/>
              </a:spcAft>
              <a:buSzPts val="6400"/>
              <a:buChar char="■"/>
              <a:defRPr sz="6400"/>
            </a:lvl9pPr>
          </a:lstStyle>
          <a:p>
            <a:endParaRPr/>
          </a:p>
        </p:txBody>
      </p:sp>
      <p:sp>
        <p:nvSpPr>
          <p:cNvPr id="31" name="Google Shape;31;p10"/>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2353200" y="2880960"/>
            <a:ext cx="30565501" cy="26181001"/>
          </a:xfrm>
          <a:prstGeom prst="rect">
            <a:avLst/>
          </a:prstGeom>
          <a:noFill/>
          <a:ln>
            <a:noFill/>
          </a:ln>
        </p:spPr>
        <p:txBody>
          <a:bodyPr spcFirstLastPara="1" wrap="square" lIns="487600" tIns="487600" rIns="487600" bIns="487600" anchor="ctr" anchorCtr="0">
            <a:noAutofit/>
          </a:bodyPr>
          <a:lstStyle>
            <a:lvl1pPr lvl="0" algn="l">
              <a:lnSpc>
                <a:spcPct val="100000"/>
              </a:lnSpc>
              <a:spcBef>
                <a:spcPts val="0"/>
              </a:spcBef>
              <a:spcAft>
                <a:spcPts val="0"/>
              </a:spcAft>
              <a:buSzPts val="25600"/>
              <a:buNone/>
              <a:defRPr sz="25600"/>
            </a:lvl1pPr>
            <a:lvl2pPr lvl="1" algn="l">
              <a:lnSpc>
                <a:spcPct val="100000"/>
              </a:lnSpc>
              <a:spcBef>
                <a:spcPts val="0"/>
              </a:spcBef>
              <a:spcAft>
                <a:spcPts val="0"/>
              </a:spcAft>
              <a:buSzPts val="25600"/>
              <a:buNone/>
              <a:defRPr sz="25600"/>
            </a:lvl2pPr>
            <a:lvl3pPr lvl="2" algn="l">
              <a:lnSpc>
                <a:spcPct val="100000"/>
              </a:lnSpc>
              <a:spcBef>
                <a:spcPts val="0"/>
              </a:spcBef>
              <a:spcAft>
                <a:spcPts val="0"/>
              </a:spcAft>
              <a:buSzPts val="25600"/>
              <a:buNone/>
              <a:defRPr sz="25600"/>
            </a:lvl3pPr>
            <a:lvl4pPr lvl="3" algn="l">
              <a:lnSpc>
                <a:spcPct val="100000"/>
              </a:lnSpc>
              <a:spcBef>
                <a:spcPts val="0"/>
              </a:spcBef>
              <a:spcAft>
                <a:spcPts val="0"/>
              </a:spcAft>
              <a:buSzPts val="25600"/>
              <a:buNone/>
              <a:defRPr sz="25600"/>
            </a:lvl4pPr>
            <a:lvl5pPr lvl="4" algn="l">
              <a:lnSpc>
                <a:spcPct val="100000"/>
              </a:lnSpc>
              <a:spcBef>
                <a:spcPts val="0"/>
              </a:spcBef>
              <a:spcAft>
                <a:spcPts val="0"/>
              </a:spcAft>
              <a:buSzPts val="25600"/>
              <a:buNone/>
              <a:defRPr sz="25600"/>
            </a:lvl5pPr>
            <a:lvl6pPr lvl="5" algn="l">
              <a:lnSpc>
                <a:spcPct val="100000"/>
              </a:lnSpc>
              <a:spcBef>
                <a:spcPts val="0"/>
              </a:spcBef>
              <a:spcAft>
                <a:spcPts val="0"/>
              </a:spcAft>
              <a:buSzPts val="25600"/>
              <a:buNone/>
              <a:defRPr sz="25600"/>
            </a:lvl6pPr>
            <a:lvl7pPr lvl="6" algn="l">
              <a:lnSpc>
                <a:spcPct val="100000"/>
              </a:lnSpc>
              <a:spcBef>
                <a:spcPts val="0"/>
              </a:spcBef>
              <a:spcAft>
                <a:spcPts val="0"/>
              </a:spcAft>
              <a:buSzPts val="25600"/>
              <a:buNone/>
              <a:defRPr sz="25600"/>
            </a:lvl7pPr>
            <a:lvl8pPr lvl="7" algn="l">
              <a:lnSpc>
                <a:spcPct val="100000"/>
              </a:lnSpc>
              <a:spcBef>
                <a:spcPts val="0"/>
              </a:spcBef>
              <a:spcAft>
                <a:spcPts val="0"/>
              </a:spcAft>
              <a:buSzPts val="25600"/>
              <a:buNone/>
              <a:defRPr sz="25600"/>
            </a:lvl8pPr>
            <a:lvl9pPr lvl="8" algn="l">
              <a:lnSpc>
                <a:spcPct val="100000"/>
              </a:lnSpc>
              <a:spcBef>
                <a:spcPts val="0"/>
              </a:spcBef>
              <a:spcAft>
                <a:spcPts val="0"/>
              </a:spcAft>
              <a:buSzPts val="25600"/>
              <a:buNone/>
              <a:defRPr sz="25600"/>
            </a:lvl9pPr>
          </a:lstStyle>
          <a:p>
            <a:endParaRPr/>
          </a:p>
        </p:txBody>
      </p:sp>
      <p:sp>
        <p:nvSpPr>
          <p:cNvPr id="34" name="Google Shape;34;p11"/>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2"/>
          <p:cNvSpPr/>
          <p:nvPr/>
        </p:nvSpPr>
        <p:spPr>
          <a:xfrm>
            <a:off x="21945600" y="-800"/>
            <a:ext cx="21945600" cy="32918401"/>
          </a:xfrm>
          <a:prstGeom prst="rect">
            <a:avLst/>
          </a:prstGeom>
          <a:solidFill>
            <a:schemeClr val="lt2"/>
          </a:solidFill>
          <a:ln>
            <a:noFill/>
          </a:ln>
        </p:spPr>
        <p:txBody>
          <a:bodyPr spcFirstLastPara="1" wrap="square" lIns="487600" tIns="487600" rIns="487600" bIns="4876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2"/>
          <p:cNvSpPr txBox="1">
            <a:spLocks noGrp="1"/>
          </p:cNvSpPr>
          <p:nvPr>
            <p:ph type="title"/>
          </p:nvPr>
        </p:nvSpPr>
        <p:spPr>
          <a:xfrm>
            <a:off x="1274400" y="7892320"/>
            <a:ext cx="19416900" cy="9486600"/>
          </a:xfrm>
          <a:prstGeom prst="rect">
            <a:avLst/>
          </a:prstGeom>
          <a:noFill/>
          <a:ln>
            <a:noFill/>
          </a:ln>
        </p:spPr>
        <p:txBody>
          <a:bodyPr spcFirstLastPara="1" wrap="square" lIns="487600" tIns="487600" rIns="487600" bIns="487600" anchor="b" anchorCtr="0">
            <a:noAutofit/>
          </a:bodyPr>
          <a:lstStyle>
            <a:lvl1pPr lvl="0" algn="ctr">
              <a:lnSpc>
                <a:spcPct val="100000"/>
              </a:lnSpc>
              <a:spcBef>
                <a:spcPts val="0"/>
              </a:spcBef>
              <a:spcAft>
                <a:spcPts val="0"/>
              </a:spcAft>
              <a:buSzPts val="22400"/>
              <a:buNone/>
              <a:defRPr sz="22400"/>
            </a:lvl1pPr>
            <a:lvl2pPr lvl="1" algn="ctr">
              <a:lnSpc>
                <a:spcPct val="100000"/>
              </a:lnSpc>
              <a:spcBef>
                <a:spcPts val="0"/>
              </a:spcBef>
              <a:spcAft>
                <a:spcPts val="0"/>
              </a:spcAft>
              <a:buSzPts val="22400"/>
              <a:buNone/>
              <a:defRPr sz="22400"/>
            </a:lvl2pPr>
            <a:lvl3pPr lvl="2" algn="ctr">
              <a:lnSpc>
                <a:spcPct val="100000"/>
              </a:lnSpc>
              <a:spcBef>
                <a:spcPts val="0"/>
              </a:spcBef>
              <a:spcAft>
                <a:spcPts val="0"/>
              </a:spcAft>
              <a:buSzPts val="22400"/>
              <a:buNone/>
              <a:defRPr sz="22400"/>
            </a:lvl3pPr>
            <a:lvl4pPr lvl="3" algn="ctr">
              <a:lnSpc>
                <a:spcPct val="100000"/>
              </a:lnSpc>
              <a:spcBef>
                <a:spcPts val="0"/>
              </a:spcBef>
              <a:spcAft>
                <a:spcPts val="0"/>
              </a:spcAft>
              <a:buSzPts val="22400"/>
              <a:buNone/>
              <a:defRPr sz="22400"/>
            </a:lvl4pPr>
            <a:lvl5pPr lvl="4" algn="ctr">
              <a:lnSpc>
                <a:spcPct val="100000"/>
              </a:lnSpc>
              <a:spcBef>
                <a:spcPts val="0"/>
              </a:spcBef>
              <a:spcAft>
                <a:spcPts val="0"/>
              </a:spcAft>
              <a:buSzPts val="22400"/>
              <a:buNone/>
              <a:defRPr sz="22400"/>
            </a:lvl5pPr>
            <a:lvl6pPr lvl="5" algn="ctr">
              <a:lnSpc>
                <a:spcPct val="100000"/>
              </a:lnSpc>
              <a:spcBef>
                <a:spcPts val="0"/>
              </a:spcBef>
              <a:spcAft>
                <a:spcPts val="0"/>
              </a:spcAft>
              <a:buSzPts val="22400"/>
              <a:buNone/>
              <a:defRPr sz="22400"/>
            </a:lvl6pPr>
            <a:lvl7pPr lvl="6" algn="ctr">
              <a:lnSpc>
                <a:spcPct val="100000"/>
              </a:lnSpc>
              <a:spcBef>
                <a:spcPts val="0"/>
              </a:spcBef>
              <a:spcAft>
                <a:spcPts val="0"/>
              </a:spcAft>
              <a:buSzPts val="22400"/>
              <a:buNone/>
              <a:defRPr sz="22400"/>
            </a:lvl7pPr>
            <a:lvl8pPr lvl="7" algn="ctr">
              <a:lnSpc>
                <a:spcPct val="100000"/>
              </a:lnSpc>
              <a:spcBef>
                <a:spcPts val="0"/>
              </a:spcBef>
              <a:spcAft>
                <a:spcPts val="0"/>
              </a:spcAft>
              <a:buSzPts val="22400"/>
              <a:buNone/>
              <a:defRPr sz="22400"/>
            </a:lvl8pPr>
            <a:lvl9pPr lvl="8" algn="ctr">
              <a:lnSpc>
                <a:spcPct val="100000"/>
              </a:lnSpc>
              <a:spcBef>
                <a:spcPts val="0"/>
              </a:spcBef>
              <a:spcAft>
                <a:spcPts val="0"/>
              </a:spcAft>
              <a:buSzPts val="22400"/>
              <a:buNone/>
              <a:defRPr sz="22400"/>
            </a:lvl9pPr>
          </a:lstStyle>
          <a:p>
            <a:endParaRPr/>
          </a:p>
        </p:txBody>
      </p:sp>
      <p:sp>
        <p:nvSpPr>
          <p:cNvPr id="38" name="Google Shape;38;p12"/>
          <p:cNvSpPr txBox="1">
            <a:spLocks noGrp="1"/>
          </p:cNvSpPr>
          <p:nvPr>
            <p:ph type="subTitle" idx="1"/>
          </p:nvPr>
        </p:nvSpPr>
        <p:spPr>
          <a:xfrm>
            <a:off x="1274400" y="17939680"/>
            <a:ext cx="19416900" cy="7904700"/>
          </a:xfrm>
          <a:prstGeom prst="rect">
            <a:avLst/>
          </a:prstGeom>
          <a:noFill/>
          <a:ln>
            <a:noFill/>
          </a:ln>
        </p:spPr>
        <p:txBody>
          <a:bodyPr spcFirstLastPara="1" wrap="square" lIns="487600" tIns="487600" rIns="487600" bIns="487600" anchor="t" anchorCtr="0">
            <a:no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a:endParaRPr/>
          </a:p>
        </p:txBody>
      </p:sp>
      <p:sp>
        <p:nvSpPr>
          <p:cNvPr id="39" name="Google Shape;39;p12"/>
          <p:cNvSpPr txBox="1">
            <a:spLocks noGrp="1"/>
          </p:cNvSpPr>
          <p:nvPr>
            <p:ph type="body" idx="2"/>
          </p:nvPr>
        </p:nvSpPr>
        <p:spPr>
          <a:xfrm>
            <a:off x="23709600" y="4634080"/>
            <a:ext cx="18417601" cy="23648701"/>
          </a:xfrm>
          <a:prstGeom prst="rect">
            <a:avLst/>
          </a:prstGeom>
          <a:noFill/>
          <a:ln>
            <a:noFill/>
          </a:ln>
        </p:spPr>
        <p:txBody>
          <a:bodyPr spcFirstLastPara="1" wrap="square" lIns="487600" tIns="487600" rIns="487600" bIns="487600" anchor="ctr" anchorCtr="0">
            <a:noAutofit/>
          </a:bodyPr>
          <a:lstStyle>
            <a:lvl1pPr marL="457200" lvl="0" indent="-838200" algn="l">
              <a:lnSpc>
                <a:spcPct val="115000"/>
              </a:lnSpc>
              <a:spcBef>
                <a:spcPts val="0"/>
              </a:spcBef>
              <a:spcAft>
                <a:spcPts val="0"/>
              </a:spcAft>
              <a:buSzPts val="9600"/>
              <a:buChar char="●"/>
              <a:defRPr/>
            </a:lvl1pPr>
            <a:lvl2pPr marL="914400" lvl="1" indent="-704850" algn="l">
              <a:lnSpc>
                <a:spcPct val="115000"/>
              </a:lnSpc>
              <a:spcBef>
                <a:spcPts val="8500"/>
              </a:spcBef>
              <a:spcAft>
                <a:spcPts val="0"/>
              </a:spcAft>
              <a:buSzPts val="7500"/>
              <a:buChar char="○"/>
              <a:defRPr/>
            </a:lvl2pPr>
            <a:lvl3pPr marL="1371600" lvl="2" indent="-704850" algn="l">
              <a:lnSpc>
                <a:spcPct val="115000"/>
              </a:lnSpc>
              <a:spcBef>
                <a:spcPts val="8500"/>
              </a:spcBef>
              <a:spcAft>
                <a:spcPts val="0"/>
              </a:spcAft>
              <a:buSzPts val="7500"/>
              <a:buChar char="■"/>
              <a:defRPr/>
            </a:lvl3pPr>
            <a:lvl4pPr marL="1828800" lvl="3" indent="-704850" algn="l">
              <a:lnSpc>
                <a:spcPct val="115000"/>
              </a:lnSpc>
              <a:spcBef>
                <a:spcPts val="8500"/>
              </a:spcBef>
              <a:spcAft>
                <a:spcPts val="0"/>
              </a:spcAft>
              <a:buSzPts val="7500"/>
              <a:buChar char="●"/>
              <a:defRPr/>
            </a:lvl4pPr>
            <a:lvl5pPr marL="2286000" lvl="4" indent="-704850" algn="l">
              <a:lnSpc>
                <a:spcPct val="115000"/>
              </a:lnSpc>
              <a:spcBef>
                <a:spcPts val="8500"/>
              </a:spcBef>
              <a:spcAft>
                <a:spcPts val="0"/>
              </a:spcAft>
              <a:buSzPts val="7500"/>
              <a:buChar char="○"/>
              <a:defRPr/>
            </a:lvl5pPr>
            <a:lvl6pPr marL="2743200" lvl="5" indent="-704850" algn="l">
              <a:lnSpc>
                <a:spcPct val="115000"/>
              </a:lnSpc>
              <a:spcBef>
                <a:spcPts val="8500"/>
              </a:spcBef>
              <a:spcAft>
                <a:spcPts val="0"/>
              </a:spcAft>
              <a:buSzPts val="7500"/>
              <a:buChar char="■"/>
              <a:defRPr/>
            </a:lvl6pPr>
            <a:lvl7pPr marL="3200400" lvl="6" indent="-704850" algn="l">
              <a:lnSpc>
                <a:spcPct val="115000"/>
              </a:lnSpc>
              <a:spcBef>
                <a:spcPts val="8500"/>
              </a:spcBef>
              <a:spcAft>
                <a:spcPts val="0"/>
              </a:spcAft>
              <a:buSzPts val="7500"/>
              <a:buChar char="●"/>
              <a:defRPr/>
            </a:lvl7pPr>
            <a:lvl8pPr marL="3657600" lvl="7" indent="-704850" algn="l">
              <a:lnSpc>
                <a:spcPct val="115000"/>
              </a:lnSpc>
              <a:spcBef>
                <a:spcPts val="8500"/>
              </a:spcBef>
              <a:spcAft>
                <a:spcPts val="0"/>
              </a:spcAft>
              <a:buSzPts val="7500"/>
              <a:buChar char="○"/>
              <a:defRPr/>
            </a:lvl8pPr>
            <a:lvl9pPr marL="4114800" lvl="8" indent="-704850" algn="l">
              <a:lnSpc>
                <a:spcPct val="115000"/>
              </a:lnSpc>
              <a:spcBef>
                <a:spcPts val="8500"/>
              </a:spcBef>
              <a:spcAft>
                <a:spcPts val="8500"/>
              </a:spcAft>
              <a:buSzPts val="7500"/>
              <a:buChar char="■"/>
              <a:defRPr/>
            </a:lvl9pPr>
          </a:lstStyle>
          <a:p>
            <a:endParaRPr/>
          </a:p>
        </p:txBody>
      </p:sp>
      <p:sp>
        <p:nvSpPr>
          <p:cNvPr id="40" name="Google Shape;40;p12"/>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3"/>
          <p:cNvSpPr txBox="1">
            <a:spLocks noGrp="1"/>
          </p:cNvSpPr>
          <p:nvPr>
            <p:ph type="body" idx="1"/>
          </p:nvPr>
        </p:nvSpPr>
        <p:spPr>
          <a:xfrm>
            <a:off x="1496160" y="27075681"/>
            <a:ext cx="28794299" cy="3872700"/>
          </a:xfrm>
          <a:prstGeom prst="rect">
            <a:avLst/>
          </a:prstGeom>
          <a:noFill/>
          <a:ln>
            <a:noFill/>
          </a:ln>
        </p:spPr>
        <p:txBody>
          <a:bodyPr spcFirstLastPara="1" wrap="square" lIns="487600" tIns="487600" rIns="487600" bIns="487600" anchor="ctr" anchorCtr="0">
            <a:noAutofit/>
          </a:bodyPr>
          <a:lstStyle>
            <a:lvl1pPr marL="457200" lvl="0" indent="-228600" algn="l">
              <a:lnSpc>
                <a:spcPct val="100000"/>
              </a:lnSpc>
              <a:spcBef>
                <a:spcPts val="0"/>
              </a:spcBef>
              <a:spcAft>
                <a:spcPts val="0"/>
              </a:spcAft>
              <a:buSzPts val="9600"/>
              <a:buNone/>
              <a:defRPr/>
            </a:lvl1pPr>
          </a:lstStyle>
          <a:p>
            <a:endParaRPr/>
          </a:p>
        </p:txBody>
      </p:sp>
      <p:sp>
        <p:nvSpPr>
          <p:cNvPr id="43" name="Google Shape;43;p13"/>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4"/>
          <p:cNvSpPr txBox="1">
            <a:spLocks noGrp="1"/>
          </p:cNvSpPr>
          <p:nvPr>
            <p:ph type="title" hasCustomPrompt="1"/>
          </p:nvPr>
        </p:nvSpPr>
        <p:spPr>
          <a:xfrm>
            <a:off x="1496160" y="7079200"/>
            <a:ext cx="40899001" cy="12566400"/>
          </a:xfrm>
          <a:prstGeom prst="rect">
            <a:avLst/>
          </a:prstGeom>
          <a:noFill/>
          <a:ln>
            <a:noFill/>
          </a:ln>
        </p:spPr>
        <p:txBody>
          <a:bodyPr spcFirstLastPara="1" wrap="square" lIns="487600" tIns="487600" rIns="487600" bIns="487600" anchor="b" anchorCtr="0">
            <a:noAutofit/>
          </a:bodyPr>
          <a:lstStyle>
            <a:lvl1pPr lvl="0" algn="ctr">
              <a:lnSpc>
                <a:spcPct val="100000"/>
              </a:lnSpc>
              <a:spcBef>
                <a:spcPts val="0"/>
              </a:spcBef>
              <a:spcAft>
                <a:spcPts val="0"/>
              </a:spcAft>
              <a:buSzPts val="64000"/>
              <a:buNone/>
              <a:defRPr sz="64000"/>
            </a:lvl1pPr>
            <a:lvl2pPr lvl="1" algn="ctr">
              <a:lnSpc>
                <a:spcPct val="100000"/>
              </a:lnSpc>
              <a:spcBef>
                <a:spcPts val="0"/>
              </a:spcBef>
              <a:spcAft>
                <a:spcPts val="0"/>
              </a:spcAft>
              <a:buSzPts val="64000"/>
              <a:buNone/>
              <a:defRPr sz="64000"/>
            </a:lvl2pPr>
            <a:lvl3pPr lvl="2" algn="ctr">
              <a:lnSpc>
                <a:spcPct val="100000"/>
              </a:lnSpc>
              <a:spcBef>
                <a:spcPts val="0"/>
              </a:spcBef>
              <a:spcAft>
                <a:spcPts val="0"/>
              </a:spcAft>
              <a:buSzPts val="64000"/>
              <a:buNone/>
              <a:defRPr sz="64000"/>
            </a:lvl3pPr>
            <a:lvl4pPr lvl="3" algn="ctr">
              <a:lnSpc>
                <a:spcPct val="100000"/>
              </a:lnSpc>
              <a:spcBef>
                <a:spcPts val="0"/>
              </a:spcBef>
              <a:spcAft>
                <a:spcPts val="0"/>
              </a:spcAft>
              <a:buSzPts val="64000"/>
              <a:buNone/>
              <a:defRPr sz="64000"/>
            </a:lvl4pPr>
            <a:lvl5pPr lvl="4" algn="ctr">
              <a:lnSpc>
                <a:spcPct val="100000"/>
              </a:lnSpc>
              <a:spcBef>
                <a:spcPts val="0"/>
              </a:spcBef>
              <a:spcAft>
                <a:spcPts val="0"/>
              </a:spcAft>
              <a:buSzPts val="64000"/>
              <a:buNone/>
              <a:defRPr sz="64000"/>
            </a:lvl5pPr>
            <a:lvl6pPr lvl="5" algn="ctr">
              <a:lnSpc>
                <a:spcPct val="100000"/>
              </a:lnSpc>
              <a:spcBef>
                <a:spcPts val="0"/>
              </a:spcBef>
              <a:spcAft>
                <a:spcPts val="0"/>
              </a:spcAft>
              <a:buSzPts val="64000"/>
              <a:buNone/>
              <a:defRPr sz="64000"/>
            </a:lvl6pPr>
            <a:lvl7pPr lvl="6" algn="ctr">
              <a:lnSpc>
                <a:spcPct val="100000"/>
              </a:lnSpc>
              <a:spcBef>
                <a:spcPts val="0"/>
              </a:spcBef>
              <a:spcAft>
                <a:spcPts val="0"/>
              </a:spcAft>
              <a:buSzPts val="64000"/>
              <a:buNone/>
              <a:defRPr sz="64000"/>
            </a:lvl7pPr>
            <a:lvl8pPr lvl="7" algn="ctr">
              <a:lnSpc>
                <a:spcPct val="100000"/>
              </a:lnSpc>
              <a:spcBef>
                <a:spcPts val="0"/>
              </a:spcBef>
              <a:spcAft>
                <a:spcPts val="0"/>
              </a:spcAft>
              <a:buSzPts val="64000"/>
              <a:buNone/>
              <a:defRPr sz="64000"/>
            </a:lvl8pPr>
            <a:lvl9pPr lvl="8" algn="ctr">
              <a:lnSpc>
                <a:spcPct val="100000"/>
              </a:lnSpc>
              <a:spcBef>
                <a:spcPts val="0"/>
              </a:spcBef>
              <a:spcAft>
                <a:spcPts val="0"/>
              </a:spcAft>
              <a:buSzPts val="64000"/>
              <a:buNone/>
              <a:defRPr sz="64000"/>
            </a:lvl9pPr>
          </a:lstStyle>
          <a:p>
            <a:r>
              <a:t>xx%</a:t>
            </a:r>
          </a:p>
        </p:txBody>
      </p:sp>
      <p:sp>
        <p:nvSpPr>
          <p:cNvPr id="46" name="Google Shape;46;p14"/>
          <p:cNvSpPr txBox="1">
            <a:spLocks noGrp="1"/>
          </p:cNvSpPr>
          <p:nvPr>
            <p:ph type="body" idx="1"/>
          </p:nvPr>
        </p:nvSpPr>
        <p:spPr>
          <a:xfrm>
            <a:off x="1496160" y="20174241"/>
            <a:ext cx="40899001" cy="8325000"/>
          </a:xfrm>
          <a:prstGeom prst="rect">
            <a:avLst/>
          </a:prstGeom>
          <a:noFill/>
          <a:ln>
            <a:noFill/>
          </a:ln>
        </p:spPr>
        <p:txBody>
          <a:bodyPr spcFirstLastPara="1" wrap="square" lIns="487600" tIns="487600" rIns="487600" bIns="487600" anchor="t" anchorCtr="0">
            <a:noAutofit/>
          </a:bodyPr>
          <a:lstStyle>
            <a:lvl1pPr marL="457200" lvl="0" indent="-838200" algn="ctr">
              <a:lnSpc>
                <a:spcPct val="115000"/>
              </a:lnSpc>
              <a:spcBef>
                <a:spcPts val="0"/>
              </a:spcBef>
              <a:spcAft>
                <a:spcPts val="0"/>
              </a:spcAft>
              <a:buSzPts val="9600"/>
              <a:buChar char="●"/>
              <a:defRPr/>
            </a:lvl1pPr>
            <a:lvl2pPr marL="914400" lvl="1" indent="-704850" algn="ctr">
              <a:lnSpc>
                <a:spcPct val="115000"/>
              </a:lnSpc>
              <a:spcBef>
                <a:spcPts val="8500"/>
              </a:spcBef>
              <a:spcAft>
                <a:spcPts val="0"/>
              </a:spcAft>
              <a:buSzPts val="7500"/>
              <a:buChar char="○"/>
              <a:defRPr/>
            </a:lvl2pPr>
            <a:lvl3pPr marL="1371600" lvl="2" indent="-704850" algn="ctr">
              <a:lnSpc>
                <a:spcPct val="115000"/>
              </a:lnSpc>
              <a:spcBef>
                <a:spcPts val="8500"/>
              </a:spcBef>
              <a:spcAft>
                <a:spcPts val="0"/>
              </a:spcAft>
              <a:buSzPts val="7500"/>
              <a:buChar char="■"/>
              <a:defRPr/>
            </a:lvl3pPr>
            <a:lvl4pPr marL="1828800" lvl="3" indent="-704850" algn="ctr">
              <a:lnSpc>
                <a:spcPct val="115000"/>
              </a:lnSpc>
              <a:spcBef>
                <a:spcPts val="8500"/>
              </a:spcBef>
              <a:spcAft>
                <a:spcPts val="0"/>
              </a:spcAft>
              <a:buSzPts val="7500"/>
              <a:buChar char="●"/>
              <a:defRPr/>
            </a:lvl4pPr>
            <a:lvl5pPr marL="2286000" lvl="4" indent="-704850" algn="ctr">
              <a:lnSpc>
                <a:spcPct val="115000"/>
              </a:lnSpc>
              <a:spcBef>
                <a:spcPts val="8500"/>
              </a:spcBef>
              <a:spcAft>
                <a:spcPts val="0"/>
              </a:spcAft>
              <a:buSzPts val="7500"/>
              <a:buChar char="○"/>
              <a:defRPr/>
            </a:lvl5pPr>
            <a:lvl6pPr marL="2743200" lvl="5" indent="-704850" algn="ctr">
              <a:lnSpc>
                <a:spcPct val="115000"/>
              </a:lnSpc>
              <a:spcBef>
                <a:spcPts val="8500"/>
              </a:spcBef>
              <a:spcAft>
                <a:spcPts val="0"/>
              </a:spcAft>
              <a:buSzPts val="7500"/>
              <a:buChar char="■"/>
              <a:defRPr/>
            </a:lvl6pPr>
            <a:lvl7pPr marL="3200400" lvl="6" indent="-704850" algn="ctr">
              <a:lnSpc>
                <a:spcPct val="115000"/>
              </a:lnSpc>
              <a:spcBef>
                <a:spcPts val="8500"/>
              </a:spcBef>
              <a:spcAft>
                <a:spcPts val="0"/>
              </a:spcAft>
              <a:buSzPts val="7500"/>
              <a:buChar char="●"/>
              <a:defRPr/>
            </a:lvl7pPr>
            <a:lvl8pPr marL="3657600" lvl="7" indent="-704850" algn="ctr">
              <a:lnSpc>
                <a:spcPct val="115000"/>
              </a:lnSpc>
              <a:spcBef>
                <a:spcPts val="8500"/>
              </a:spcBef>
              <a:spcAft>
                <a:spcPts val="0"/>
              </a:spcAft>
              <a:buSzPts val="7500"/>
              <a:buChar char="○"/>
              <a:defRPr/>
            </a:lvl8pPr>
            <a:lvl9pPr marL="4114800" lvl="8" indent="-704850" algn="ctr">
              <a:lnSpc>
                <a:spcPct val="115000"/>
              </a:lnSpc>
              <a:spcBef>
                <a:spcPts val="8500"/>
              </a:spcBef>
              <a:spcAft>
                <a:spcPts val="8500"/>
              </a:spcAft>
              <a:buSzPts val="7500"/>
              <a:buChar char="■"/>
              <a:defRPr/>
            </a:lvl9pPr>
          </a:lstStyle>
          <a:p>
            <a:endParaRPr/>
          </a:p>
        </p:txBody>
      </p:sp>
      <p:sp>
        <p:nvSpPr>
          <p:cNvPr id="47" name="Google Shape;47;p14"/>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5"/>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1496160" y="2848160"/>
            <a:ext cx="40899001" cy="3665400"/>
          </a:xfrm>
          <a:prstGeom prst="rect">
            <a:avLst/>
          </a:prstGeom>
          <a:noFill/>
          <a:ln>
            <a:noFill/>
          </a:ln>
        </p:spPr>
        <p:txBody>
          <a:bodyPr spcFirstLastPara="1" wrap="square" lIns="487600" tIns="487600" rIns="487600" bIns="487600" anchor="t" anchorCtr="0">
            <a:noAutofit/>
          </a:bodyPr>
          <a:lstStyle>
            <a:lvl1pPr marR="0" lvl="0"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900"/>
              <a:buFont typeface="Arial"/>
              <a:buNone/>
              <a:defRPr sz="14900" b="0" i="0" u="none" strike="noStrike" cap="none">
                <a:solidFill>
                  <a:schemeClr val="dk1"/>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1496160" y="7375840"/>
            <a:ext cx="40899001" cy="21864900"/>
          </a:xfrm>
          <a:prstGeom prst="rect">
            <a:avLst/>
          </a:prstGeom>
          <a:noFill/>
          <a:ln>
            <a:noFill/>
          </a:ln>
        </p:spPr>
        <p:txBody>
          <a:bodyPr spcFirstLastPara="1" wrap="square" lIns="487600" tIns="487600" rIns="487600" bIns="487600" anchor="t" anchorCtr="0">
            <a:noAutofit/>
          </a:bodyPr>
          <a:lstStyle>
            <a:lvl1pPr marL="457200" marR="0" lvl="0" indent="-838200" algn="l" rtl="0">
              <a:lnSpc>
                <a:spcPct val="115000"/>
              </a:lnSpc>
              <a:spcBef>
                <a:spcPts val="0"/>
              </a:spcBef>
              <a:spcAft>
                <a:spcPts val="0"/>
              </a:spcAft>
              <a:buClr>
                <a:schemeClr val="dk2"/>
              </a:buClr>
              <a:buSzPts val="9600"/>
              <a:buFont typeface="Arial"/>
              <a:buChar char="●"/>
              <a:defRPr sz="9600" b="0" i="0" u="none" strike="noStrike" cap="none">
                <a:solidFill>
                  <a:schemeClr val="dk2"/>
                </a:solidFill>
                <a:latin typeface="Arial"/>
                <a:ea typeface="Arial"/>
                <a:cs typeface="Arial"/>
                <a:sym typeface="Arial"/>
              </a:defRPr>
            </a:lvl1pPr>
            <a:lvl2pPr marL="914400" marR="0" lvl="1"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2pPr>
            <a:lvl3pPr marL="1371600" marR="0" lvl="2"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3pPr>
            <a:lvl4pPr marL="1828800" marR="0" lvl="3"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4pPr>
            <a:lvl5pPr marL="2286000" marR="0" lvl="4"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5pPr>
            <a:lvl6pPr marL="2743200" marR="0" lvl="5"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6pPr>
            <a:lvl7pPr marL="3200400" marR="0" lvl="6"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7pPr>
            <a:lvl8pPr marL="3657600" marR="0" lvl="7" indent="-704850" algn="l" rtl="0">
              <a:lnSpc>
                <a:spcPct val="115000"/>
              </a:lnSpc>
              <a:spcBef>
                <a:spcPts val="8500"/>
              </a:spcBef>
              <a:spcAft>
                <a:spcPts val="0"/>
              </a:spcAft>
              <a:buClr>
                <a:schemeClr val="dk2"/>
              </a:buClr>
              <a:buSzPts val="7500"/>
              <a:buFont typeface="Arial"/>
              <a:buChar char="○"/>
              <a:defRPr sz="7500" b="0" i="0" u="none" strike="noStrike" cap="none">
                <a:solidFill>
                  <a:schemeClr val="dk2"/>
                </a:solidFill>
                <a:latin typeface="Arial"/>
                <a:ea typeface="Arial"/>
                <a:cs typeface="Arial"/>
                <a:sym typeface="Arial"/>
              </a:defRPr>
            </a:lvl8pPr>
            <a:lvl9pPr marL="4114800" marR="0" lvl="8" indent="-704850" algn="l" rtl="0">
              <a:lnSpc>
                <a:spcPct val="115000"/>
              </a:lnSpc>
              <a:spcBef>
                <a:spcPts val="8500"/>
              </a:spcBef>
              <a:spcAft>
                <a:spcPts val="8500"/>
              </a:spcAft>
              <a:buClr>
                <a:schemeClr val="dk2"/>
              </a:buClr>
              <a:buSzPts val="7500"/>
              <a:buFont typeface="Arial"/>
              <a:buChar char="■"/>
              <a:defRPr sz="7500" b="0" i="0" u="none" strike="noStrike" cap="none">
                <a:solidFill>
                  <a:schemeClr val="dk2"/>
                </a:solidFill>
                <a:latin typeface="Arial"/>
                <a:ea typeface="Arial"/>
                <a:cs typeface="Arial"/>
                <a:sym typeface="Arial"/>
              </a:defRPr>
            </a:lvl9pPr>
          </a:lstStyle>
          <a:p>
            <a:endParaRPr/>
          </a:p>
        </p:txBody>
      </p:sp>
      <p:sp>
        <p:nvSpPr>
          <p:cNvPr id="8" name="Google Shape;8;p4"/>
          <p:cNvSpPr txBox="1">
            <a:spLocks noGrp="1"/>
          </p:cNvSpPr>
          <p:nvPr>
            <p:ph type="sldNum" idx="12"/>
          </p:nvPr>
        </p:nvSpPr>
        <p:spPr>
          <a:xfrm>
            <a:off x="40667797" y="29844588"/>
            <a:ext cx="2633700" cy="2519100"/>
          </a:xfrm>
          <a:prstGeom prst="rect">
            <a:avLst/>
          </a:prstGeom>
          <a:noFill/>
          <a:ln>
            <a:noFill/>
          </a:ln>
        </p:spPr>
        <p:txBody>
          <a:bodyPr spcFirstLastPara="1" wrap="square" lIns="487600" tIns="487600" rIns="487600" bIns="487600" anchor="ctr" anchorCtr="0">
            <a:noAutofit/>
          </a:bodyPr>
          <a:lstStyle>
            <a:lvl1pPr marL="0" marR="0" lvl="0"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5300"/>
              <a:buFont typeface="Arial"/>
              <a:buNone/>
              <a:defRPr sz="5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8" Type="http://schemas.openxmlformats.org/officeDocument/2006/relationships/image" Target="../media/image6.png"/><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2.xml"/><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7" name="Google Shape;68;p14">
            <a:extLst>
              <a:ext uri="{FF2B5EF4-FFF2-40B4-BE49-F238E27FC236}">
                <a16:creationId xmlns:a16="http://schemas.microsoft.com/office/drawing/2014/main" id="{75DFF7F3-5E57-304C-7E16-4614F46EC035}"/>
              </a:ext>
            </a:extLst>
          </p:cNvPr>
          <p:cNvPicPr preferRelativeResize="0"/>
          <p:nvPr/>
        </p:nvPicPr>
        <p:blipFill>
          <a:blip r:embed="rId3">
            <a:alphaModFix/>
          </a:blip>
          <a:stretch>
            <a:fillRect/>
          </a:stretch>
        </p:blipFill>
        <p:spPr>
          <a:xfrm>
            <a:off x="8301423" y="12263407"/>
            <a:ext cx="1676075" cy="1943250"/>
          </a:xfrm>
          <a:prstGeom prst="rect">
            <a:avLst/>
          </a:prstGeom>
          <a:noFill/>
          <a:ln>
            <a:noFill/>
          </a:ln>
        </p:spPr>
      </p:pic>
      <p:sp>
        <p:nvSpPr>
          <p:cNvPr id="60" name="Google Shape;60;p1"/>
          <p:cNvSpPr/>
          <p:nvPr/>
        </p:nvSpPr>
        <p:spPr>
          <a:xfrm>
            <a:off x="0" y="222200"/>
            <a:ext cx="43891200" cy="3733800"/>
          </a:xfrm>
          <a:prstGeom prst="rect">
            <a:avLst/>
          </a:prstGeom>
          <a:gradFill>
            <a:gsLst>
              <a:gs pos="0">
                <a:srgbClr val="FFFAF4"/>
              </a:gs>
              <a:gs pos="20000">
                <a:schemeClr val="lt1"/>
              </a:gs>
              <a:gs pos="57000">
                <a:srgbClr val="212650"/>
              </a:gs>
              <a:gs pos="74000">
                <a:srgbClr val="212650"/>
              </a:gs>
              <a:gs pos="99000">
                <a:srgbClr val="212650"/>
              </a:gs>
              <a:gs pos="100000">
                <a:srgbClr val="212650"/>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1"/>
          <p:cNvSpPr txBox="1"/>
          <p:nvPr/>
        </p:nvSpPr>
        <p:spPr>
          <a:xfrm>
            <a:off x="563902" y="-1235980"/>
            <a:ext cx="42947869" cy="519197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sz="9600" b="1" dirty="0">
                <a:solidFill>
                  <a:srgbClr val="FF0000"/>
                </a:solidFill>
                <a:latin typeface="Calibri"/>
                <a:ea typeface="Calibri"/>
                <a:cs typeface="Calibri"/>
                <a:sym typeface="Calibri"/>
              </a:rPr>
              <a:t>Self-Stimulatory Behavior Detection and Captioning for ASD:</a:t>
            </a:r>
          </a:p>
          <a:p>
            <a:pPr marL="0" lvl="0" indent="0" algn="ctr" rtl="0">
              <a:spcBef>
                <a:spcPts val="0"/>
              </a:spcBef>
              <a:spcAft>
                <a:spcPts val="0"/>
              </a:spcAft>
              <a:buNone/>
            </a:pPr>
            <a:r>
              <a:rPr lang="en-US" sz="9600" b="1" dirty="0">
                <a:solidFill>
                  <a:srgbClr val="FF0000"/>
                </a:solidFill>
                <a:latin typeface="Calibri"/>
                <a:ea typeface="Calibri"/>
                <a:cs typeface="Calibri"/>
                <a:sym typeface="Calibri"/>
              </a:rPr>
              <a:t>A Multiple Instance Ranking Framework with Video Captioning (MILC)</a:t>
            </a:r>
            <a:endParaRPr lang="en-US" sz="9600" dirty="0">
              <a:solidFill>
                <a:srgbClr val="FF0000"/>
              </a:solidFill>
            </a:endParaRPr>
          </a:p>
        </p:txBody>
      </p:sp>
      <p:sp>
        <p:nvSpPr>
          <p:cNvPr id="62" name="Google Shape;62;p1"/>
          <p:cNvSpPr txBox="1"/>
          <p:nvPr/>
        </p:nvSpPr>
        <p:spPr>
          <a:xfrm>
            <a:off x="548310" y="5185295"/>
            <a:ext cx="9990411" cy="1122223"/>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000" b="1" i="0" u="none" strike="noStrike" cap="none" dirty="0">
                <a:solidFill>
                  <a:srgbClr val="FFFFFF"/>
                </a:solidFill>
                <a:latin typeface="+mj-lt"/>
                <a:ea typeface="Arial"/>
                <a:cs typeface="Arial"/>
                <a:sym typeface="Arial"/>
              </a:rPr>
              <a:t>Background</a:t>
            </a:r>
            <a:endParaRPr sz="5000" b="0" i="0" u="none" strike="noStrike" cap="none" dirty="0">
              <a:solidFill>
                <a:srgbClr val="FFFFFF"/>
              </a:solidFill>
              <a:latin typeface="+mj-lt"/>
              <a:ea typeface="Arial"/>
              <a:cs typeface="Arial"/>
              <a:sym typeface="Arial"/>
            </a:endParaRPr>
          </a:p>
        </p:txBody>
      </p:sp>
      <p:sp>
        <p:nvSpPr>
          <p:cNvPr id="68" name="Google Shape;68;p1"/>
          <p:cNvSpPr txBox="1"/>
          <p:nvPr/>
        </p:nvSpPr>
        <p:spPr>
          <a:xfrm>
            <a:off x="615859" y="20166932"/>
            <a:ext cx="9937798" cy="806857"/>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000" b="1" dirty="0">
                <a:solidFill>
                  <a:srgbClr val="FFFFFF"/>
                </a:solidFill>
                <a:latin typeface="+mj-lt"/>
              </a:rPr>
              <a:t>Literature Review</a:t>
            </a:r>
            <a:endParaRPr sz="5000" b="1" i="0" u="none" strike="noStrike" cap="none" dirty="0">
              <a:solidFill>
                <a:srgbClr val="FFFFFF"/>
              </a:solidFill>
              <a:latin typeface="+mj-lt"/>
              <a:ea typeface="Arial"/>
              <a:cs typeface="Arial"/>
              <a:sym typeface="Arial"/>
            </a:endParaRPr>
          </a:p>
        </p:txBody>
      </p:sp>
      <p:sp>
        <p:nvSpPr>
          <p:cNvPr id="95" name="Google Shape;95;p1"/>
          <p:cNvSpPr txBox="1"/>
          <p:nvPr/>
        </p:nvSpPr>
        <p:spPr>
          <a:xfrm rot="10800000" flipH="1" flipV="1">
            <a:off x="0" y="4940189"/>
            <a:ext cx="43891199" cy="53532"/>
          </a:xfrm>
          <a:prstGeom prst="rect">
            <a:avLst/>
          </a:prstGeom>
          <a:solidFill>
            <a:srgbClr val="B2B2B2"/>
          </a:solidFill>
          <a:ln>
            <a:noFill/>
          </a:ln>
        </p:spPr>
        <p:txBody>
          <a:bodyPr spcFirstLastPara="1" wrap="square" lIns="365750"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FFFFFF"/>
              </a:solidFill>
              <a:latin typeface="Arial"/>
              <a:ea typeface="Arial"/>
              <a:cs typeface="Arial"/>
              <a:sym typeface="Arial"/>
            </a:endParaRPr>
          </a:p>
        </p:txBody>
      </p:sp>
      <p:cxnSp>
        <p:nvCxnSpPr>
          <p:cNvPr id="96" name="Google Shape;96;p1"/>
          <p:cNvCxnSpPr/>
          <p:nvPr/>
        </p:nvCxnSpPr>
        <p:spPr>
          <a:xfrm>
            <a:off x="-2624" y="4983819"/>
            <a:ext cx="43891199" cy="0"/>
          </a:xfrm>
          <a:prstGeom prst="straightConnector1">
            <a:avLst/>
          </a:prstGeom>
          <a:noFill/>
          <a:ln w="12700" cap="flat" cmpd="sng">
            <a:solidFill>
              <a:srgbClr val="B02534"/>
            </a:solidFill>
            <a:prstDash val="solid"/>
            <a:round/>
            <a:headEnd type="none" w="sm" len="sm"/>
            <a:tailEnd type="none" w="sm" len="sm"/>
          </a:ln>
        </p:spPr>
      </p:cxnSp>
      <p:pic>
        <p:nvPicPr>
          <p:cNvPr id="14" name="Google Shape;110;p19">
            <a:extLst>
              <a:ext uri="{FF2B5EF4-FFF2-40B4-BE49-F238E27FC236}">
                <a16:creationId xmlns:a16="http://schemas.microsoft.com/office/drawing/2014/main" id="{8F13B607-B6F6-4164-08DD-4B385007535F}"/>
              </a:ext>
            </a:extLst>
          </p:cNvPr>
          <p:cNvPicPr preferRelativeResize="0"/>
          <p:nvPr/>
        </p:nvPicPr>
        <p:blipFill>
          <a:blip r:embed="rId4">
            <a:alphaModFix/>
          </a:blip>
          <a:stretch>
            <a:fillRect/>
          </a:stretch>
        </p:blipFill>
        <p:spPr>
          <a:xfrm>
            <a:off x="548310" y="23075253"/>
            <a:ext cx="5319652" cy="4068180"/>
          </a:xfrm>
          <a:prstGeom prst="rect">
            <a:avLst/>
          </a:prstGeom>
          <a:noFill/>
          <a:ln>
            <a:noFill/>
          </a:ln>
        </p:spPr>
      </p:pic>
      <p:sp>
        <p:nvSpPr>
          <p:cNvPr id="21" name="Google Shape;71;p1">
            <a:extLst>
              <a:ext uri="{FF2B5EF4-FFF2-40B4-BE49-F238E27FC236}">
                <a16:creationId xmlns:a16="http://schemas.microsoft.com/office/drawing/2014/main" id="{5EB4EFC6-C13E-4E88-9199-BCCFB8D687CC}"/>
              </a:ext>
            </a:extLst>
          </p:cNvPr>
          <p:cNvSpPr txBox="1"/>
          <p:nvPr/>
        </p:nvSpPr>
        <p:spPr>
          <a:xfrm>
            <a:off x="11559012" y="5191628"/>
            <a:ext cx="10004657" cy="1319938"/>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Video Dataset Pre-Process</a:t>
            </a:r>
          </a:p>
          <a:p>
            <a:pPr marL="0" lvl="0" indent="0" algn="ctr" rtl="0">
              <a:spcBef>
                <a:spcPts val="0"/>
              </a:spcBef>
              <a:spcAft>
                <a:spcPts val="0"/>
              </a:spcAft>
              <a:buNone/>
            </a:pPr>
            <a:r>
              <a:rPr lang="en-US" sz="4000" dirty="0">
                <a:solidFill>
                  <a:schemeClr val="lt1"/>
                </a:solidFill>
                <a:latin typeface="+mj-lt"/>
                <a:ea typeface="Calibri"/>
                <a:cs typeface="Calibri"/>
                <a:sym typeface="Calibri"/>
              </a:rPr>
              <a:t> &amp; Feature Extraction </a:t>
            </a:r>
          </a:p>
        </p:txBody>
      </p:sp>
      <p:grpSp>
        <p:nvGrpSpPr>
          <p:cNvPr id="24" name="Google Shape;69;p1">
            <a:extLst>
              <a:ext uri="{FF2B5EF4-FFF2-40B4-BE49-F238E27FC236}">
                <a16:creationId xmlns:a16="http://schemas.microsoft.com/office/drawing/2014/main" id="{EF9892BD-A4EC-3D8C-0A0C-A6D7DABFA519}"/>
              </a:ext>
            </a:extLst>
          </p:cNvPr>
          <p:cNvGrpSpPr/>
          <p:nvPr/>
        </p:nvGrpSpPr>
        <p:grpSpPr>
          <a:xfrm>
            <a:off x="11545240" y="5185296"/>
            <a:ext cx="20984793" cy="7819684"/>
            <a:chOff x="-3257041" y="25340358"/>
            <a:chExt cx="9255220" cy="7857794"/>
          </a:xfrm>
        </p:grpSpPr>
        <p:sp>
          <p:nvSpPr>
            <p:cNvPr id="26" name="Google Shape;71;p1">
              <a:extLst>
                <a:ext uri="{FF2B5EF4-FFF2-40B4-BE49-F238E27FC236}">
                  <a16:creationId xmlns:a16="http://schemas.microsoft.com/office/drawing/2014/main" id="{91386D80-93C5-2792-C084-C1EC784AEC84}"/>
                </a:ext>
              </a:extLst>
            </p:cNvPr>
            <p:cNvSpPr txBox="1"/>
            <p:nvPr/>
          </p:nvSpPr>
          <p:spPr>
            <a:xfrm>
              <a:off x="1532813" y="25340358"/>
              <a:ext cx="4465366" cy="1465495"/>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Multiple Instance Learning Ranking Framework(MIL) Design</a:t>
              </a:r>
            </a:p>
          </p:txBody>
        </p:sp>
        <p:sp>
          <p:nvSpPr>
            <p:cNvPr id="27" name="Google Shape;72;p1">
              <a:extLst>
                <a:ext uri="{FF2B5EF4-FFF2-40B4-BE49-F238E27FC236}">
                  <a16:creationId xmlns:a16="http://schemas.microsoft.com/office/drawing/2014/main" id="{3B8656F5-EBAF-B709-90C8-7A20956433DE}"/>
                </a:ext>
              </a:extLst>
            </p:cNvPr>
            <p:cNvSpPr/>
            <p:nvPr/>
          </p:nvSpPr>
          <p:spPr>
            <a:xfrm>
              <a:off x="-3257041" y="26646533"/>
              <a:ext cx="4397690" cy="6551619"/>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TextBox 53">
            <a:extLst>
              <a:ext uri="{FF2B5EF4-FFF2-40B4-BE49-F238E27FC236}">
                <a16:creationId xmlns:a16="http://schemas.microsoft.com/office/drawing/2014/main" id="{8CB76315-1C39-D086-A3AF-8B4EE46DBED7}"/>
              </a:ext>
            </a:extLst>
          </p:cNvPr>
          <p:cNvSpPr txBox="1"/>
          <p:nvPr/>
        </p:nvSpPr>
        <p:spPr>
          <a:xfrm>
            <a:off x="11559013" y="6620735"/>
            <a:ext cx="10036392" cy="6233438"/>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sz="2800" b="1" dirty="0">
                <a:solidFill>
                  <a:schemeClr val="tx1"/>
                </a:solidFill>
                <a:latin typeface="+mj-lt"/>
                <a:ea typeface="Calibri"/>
                <a:cs typeface="Calibri"/>
                <a:sym typeface="Calibri"/>
              </a:rPr>
              <a:t>Video Dataset Pre-Processing:</a:t>
            </a:r>
          </a:p>
          <a:p>
            <a:pPr marL="457200" lvl="0" indent="-342900" algn="l" rtl="0">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Using </a:t>
            </a:r>
            <a:r>
              <a:rPr lang="en-US" sz="2800" dirty="0" err="1">
                <a:solidFill>
                  <a:schemeClr val="tx1"/>
                </a:solidFill>
                <a:latin typeface="+mn-lt"/>
                <a:ea typeface="Calibri"/>
                <a:cs typeface="Calibri"/>
                <a:sym typeface="Calibri"/>
              </a:rPr>
              <a:t>MoviePy.FFMpeg</a:t>
            </a:r>
            <a:r>
              <a:rPr lang="en-US" sz="2800" dirty="0">
                <a:solidFill>
                  <a:schemeClr val="tx1"/>
                </a:solidFill>
                <a:latin typeface="+mn-lt"/>
                <a:ea typeface="Calibri"/>
                <a:cs typeface="Calibri"/>
                <a:sym typeface="Calibri"/>
              </a:rPr>
              <a:t> tool to trim videos</a:t>
            </a:r>
          </a:p>
          <a:p>
            <a:pPr marL="457200" lvl="0" indent="-342900" algn="l" rtl="0">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Annotating at the Folder level (weakly supervised labeling)</a:t>
            </a:r>
          </a:p>
          <a:p>
            <a:pPr marL="0" lvl="0" indent="0" algn="l" rtl="0">
              <a:spcBef>
                <a:spcPts val="0"/>
              </a:spcBef>
              <a:spcAft>
                <a:spcPts val="0"/>
              </a:spcAft>
              <a:buClr>
                <a:schemeClr val="dk1"/>
              </a:buClr>
              <a:buSzPts val="1100"/>
              <a:buFont typeface="Arial"/>
              <a:buNone/>
            </a:pPr>
            <a:r>
              <a:rPr lang="en-US" sz="2800" b="1" dirty="0">
                <a:solidFill>
                  <a:schemeClr val="tx1"/>
                </a:solidFill>
                <a:latin typeface="+mj-lt"/>
                <a:ea typeface="Calibri"/>
                <a:cs typeface="Calibri"/>
                <a:sym typeface="Calibri"/>
              </a:rPr>
              <a:t>Video Feature Extraction Parameters</a:t>
            </a:r>
          </a:p>
          <a:p>
            <a:pPr marL="457200" lvl="0" indent="-342900" algn="l" rtl="0">
              <a:lnSpc>
                <a:spcPct val="115000"/>
              </a:lnSpc>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Inflated 3D backbone for two-steam: RGB and Flow</a:t>
            </a:r>
          </a:p>
          <a:p>
            <a:pPr marL="457200" indent="-342900">
              <a:lnSpc>
                <a:spcPct val="115000"/>
              </a:lnSpc>
              <a:buClr>
                <a:schemeClr val="dk2"/>
              </a:buClr>
              <a:buSzPts val="1800"/>
              <a:buFont typeface="Calibri"/>
              <a:buChar char="●"/>
            </a:pPr>
            <a:r>
              <a:rPr lang="en-US" sz="2800" dirty="0">
                <a:solidFill>
                  <a:schemeClr val="tx1"/>
                </a:solidFill>
                <a:latin typeface="+mj-lt"/>
                <a:ea typeface="Calibri"/>
                <a:cs typeface="Calibri"/>
                <a:sym typeface="Calibri"/>
              </a:rPr>
              <a:t>Pre-trained I3D on Kinetics 400</a:t>
            </a:r>
            <a:endParaRPr lang="en-US" sz="2800" dirty="0">
              <a:solidFill>
                <a:schemeClr val="tx1"/>
              </a:solidFill>
              <a:latin typeface="+mn-lt"/>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Settings: Stack size=16, Step size=16, and FPS=30 non-overlapping </a:t>
            </a:r>
            <a:endParaRPr lang="en-US" sz="2800" b="1" dirty="0">
              <a:solidFill>
                <a:schemeClr val="tx1"/>
              </a:solidFill>
              <a:latin typeface="+mn-lt"/>
              <a:ea typeface="Calibri"/>
              <a:cs typeface="Calibri"/>
              <a:sym typeface="Calibri"/>
            </a:endParaRPr>
          </a:p>
          <a:p>
            <a:pPr marL="457200" lvl="0" indent="-342900" algn="l" rtl="0">
              <a:lnSpc>
                <a:spcPct val="115000"/>
              </a:lnSpc>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Default settings for all other parameters for I3DFeature </a:t>
            </a:r>
            <a:r>
              <a:rPr lang="en-US" sz="2800" dirty="0" err="1">
                <a:solidFill>
                  <a:schemeClr val="tx1"/>
                </a:solidFill>
                <a:latin typeface="+mn-lt"/>
                <a:ea typeface="Calibri"/>
                <a:cs typeface="Calibri"/>
                <a:sym typeface="Calibri"/>
              </a:rPr>
              <a:t>numpy</a:t>
            </a:r>
            <a:r>
              <a:rPr lang="en-US" sz="2800" dirty="0">
                <a:solidFill>
                  <a:schemeClr val="tx1"/>
                </a:solidFill>
                <a:latin typeface="+mn-lt"/>
                <a:ea typeface="Calibri"/>
                <a:cs typeface="Calibri"/>
                <a:sym typeface="Calibri"/>
              </a:rPr>
              <a:t> array size: e.g.[128, 1024]</a:t>
            </a:r>
          </a:p>
          <a:p>
            <a:pPr marL="0" lvl="0" indent="0" algn="l" rtl="0">
              <a:lnSpc>
                <a:spcPct val="115000"/>
              </a:lnSpc>
              <a:spcBef>
                <a:spcPts val="0"/>
              </a:spcBef>
              <a:spcAft>
                <a:spcPts val="0"/>
              </a:spcAft>
              <a:buNone/>
            </a:pPr>
            <a:r>
              <a:rPr lang="en-US" sz="2800" b="1" dirty="0">
                <a:solidFill>
                  <a:schemeClr val="tx1"/>
                </a:solidFill>
                <a:latin typeface="+mj-lt"/>
                <a:ea typeface="Calibri"/>
                <a:cs typeface="Calibri"/>
                <a:sym typeface="Calibri"/>
              </a:rPr>
              <a:t>Instance Segmentation</a:t>
            </a:r>
          </a:p>
          <a:p>
            <a:pPr marL="457200" lvl="0" indent="-342900" algn="l" rtl="0">
              <a:lnSpc>
                <a:spcPct val="115000"/>
              </a:lnSpc>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Dividing feature </a:t>
            </a:r>
            <a:r>
              <a:rPr lang="en-US" sz="2800" dirty="0" err="1">
                <a:solidFill>
                  <a:schemeClr val="tx1"/>
                </a:solidFill>
                <a:latin typeface="+mn-lt"/>
                <a:ea typeface="Calibri"/>
                <a:cs typeface="Calibri"/>
                <a:sym typeface="Calibri"/>
              </a:rPr>
              <a:t>numpy</a:t>
            </a:r>
            <a:r>
              <a:rPr lang="en-US" sz="2800" dirty="0">
                <a:solidFill>
                  <a:schemeClr val="tx1"/>
                </a:solidFill>
                <a:latin typeface="+mn-lt"/>
                <a:ea typeface="Calibri"/>
                <a:cs typeface="Calibri"/>
                <a:sym typeface="Calibri"/>
              </a:rPr>
              <a:t> arrays into 32 segments</a:t>
            </a:r>
          </a:p>
          <a:p>
            <a:pPr marL="457200" lvl="0" indent="-342900" algn="l" rtl="0">
              <a:lnSpc>
                <a:spcPct val="115000"/>
              </a:lnSpc>
              <a:spcBef>
                <a:spcPts val="0"/>
              </a:spcBef>
              <a:spcAft>
                <a:spcPts val="0"/>
              </a:spcAft>
              <a:buClr>
                <a:schemeClr val="dk2"/>
              </a:buClr>
              <a:buSzPts val="1800"/>
              <a:buFont typeface="Calibri"/>
              <a:buChar char="●"/>
            </a:pPr>
            <a:r>
              <a:rPr lang="en-US" sz="2800" dirty="0">
                <a:solidFill>
                  <a:schemeClr val="tx1"/>
                </a:solidFill>
                <a:latin typeface="+mn-lt"/>
                <a:ea typeface="Calibri"/>
                <a:cs typeface="Calibri"/>
                <a:sym typeface="Calibri"/>
              </a:rPr>
              <a:t>Repeating feature </a:t>
            </a:r>
            <a:r>
              <a:rPr lang="en-US" sz="2800" dirty="0" err="1">
                <a:solidFill>
                  <a:schemeClr val="tx1"/>
                </a:solidFill>
                <a:latin typeface="+mn-lt"/>
                <a:ea typeface="Calibri"/>
                <a:cs typeface="Calibri"/>
                <a:sym typeface="Calibri"/>
              </a:rPr>
              <a:t>numpy</a:t>
            </a:r>
            <a:r>
              <a:rPr lang="en-US" sz="2800" dirty="0">
                <a:solidFill>
                  <a:schemeClr val="tx1"/>
                </a:solidFill>
                <a:latin typeface="+mn-lt"/>
                <a:ea typeface="Calibri"/>
                <a:cs typeface="Calibri"/>
                <a:sym typeface="Calibri"/>
              </a:rPr>
              <a:t> arrays if less than 32 segments</a:t>
            </a:r>
            <a:endParaRPr lang="en-US" sz="2800" dirty="0">
              <a:solidFill>
                <a:schemeClr val="tx1"/>
              </a:solidFill>
              <a:latin typeface="+mn-lt"/>
            </a:endParaRPr>
          </a:p>
        </p:txBody>
      </p:sp>
      <p:grpSp>
        <p:nvGrpSpPr>
          <p:cNvPr id="55" name="Google Shape;69;p1">
            <a:extLst>
              <a:ext uri="{FF2B5EF4-FFF2-40B4-BE49-F238E27FC236}">
                <a16:creationId xmlns:a16="http://schemas.microsoft.com/office/drawing/2014/main" id="{DB5B9584-5914-6103-89AE-EA1E895FAF87}"/>
              </a:ext>
            </a:extLst>
          </p:cNvPr>
          <p:cNvGrpSpPr/>
          <p:nvPr/>
        </p:nvGrpSpPr>
        <p:grpSpPr>
          <a:xfrm>
            <a:off x="33409160" y="5170407"/>
            <a:ext cx="10109705" cy="1365030"/>
            <a:chOff x="1145850" y="26130838"/>
            <a:chExt cx="3640367" cy="1726438"/>
          </a:xfrm>
        </p:grpSpPr>
        <p:sp>
          <p:nvSpPr>
            <p:cNvPr id="56" name="Google Shape;70;p1">
              <a:extLst>
                <a:ext uri="{FF2B5EF4-FFF2-40B4-BE49-F238E27FC236}">
                  <a16:creationId xmlns:a16="http://schemas.microsoft.com/office/drawing/2014/main" id="{4CA2268C-3BD7-A988-762C-1A16227B4A37}"/>
                </a:ext>
              </a:extLst>
            </p:cNvPr>
            <p:cNvSpPr/>
            <p:nvPr/>
          </p:nvSpPr>
          <p:spPr>
            <a:xfrm>
              <a:off x="1145854" y="26911725"/>
              <a:ext cx="2782500" cy="942372"/>
            </a:xfrm>
            <a:prstGeom prst="rect">
              <a:avLst/>
            </a:prstGeom>
            <a:solidFill>
              <a:srgbClr val="00B0EA"/>
            </a:solidFill>
            <a:ln w="12700" cap="flat" cmpd="sng">
              <a:solidFill>
                <a:srgbClr val="00B0EA"/>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71;p1">
              <a:extLst>
                <a:ext uri="{FF2B5EF4-FFF2-40B4-BE49-F238E27FC236}">
                  <a16:creationId xmlns:a16="http://schemas.microsoft.com/office/drawing/2014/main" id="{5EF7F216-9702-F3FE-A134-C1899783191E}"/>
                </a:ext>
              </a:extLst>
            </p:cNvPr>
            <p:cNvSpPr txBox="1"/>
            <p:nvPr/>
          </p:nvSpPr>
          <p:spPr>
            <a:xfrm>
              <a:off x="1145850" y="26130838"/>
              <a:ext cx="3640367" cy="1726438"/>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MILC Model Results</a:t>
              </a:r>
            </a:p>
          </p:txBody>
        </p:sp>
      </p:grpSp>
      <p:pic>
        <p:nvPicPr>
          <p:cNvPr id="64" name="Picture 63">
            <a:extLst>
              <a:ext uri="{FF2B5EF4-FFF2-40B4-BE49-F238E27FC236}">
                <a16:creationId xmlns:a16="http://schemas.microsoft.com/office/drawing/2014/main" id="{0141C554-21D4-A091-E7BF-387BBBFF706A}"/>
              </a:ext>
            </a:extLst>
          </p:cNvPr>
          <p:cNvPicPr>
            <a:picLocks noChangeAspect="1"/>
          </p:cNvPicPr>
          <p:nvPr/>
        </p:nvPicPr>
        <p:blipFill>
          <a:blip r:embed="rId5"/>
          <a:stretch>
            <a:fillRect/>
          </a:stretch>
        </p:blipFill>
        <p:spPr>
          <a:xfrm>
            <a:off x="22379603" y="13375755"/>
            <a:ext cx="9963695" cy="2797747"/>
          </a:xfrm>
          <a:prstGeom prst="rect">
            <a:avLst/>
          </a:prstGeom>
        </p:spPr>
      </p:pic>
      <p:pic>
        <p:nvPicPr>
          <p:cNvPr id="65" name="Picture 64">
            <a:extLst>
              <a:ext uri="{FF2B5EF4-FFF2-40B4-BE49-F238E27FC236}">
                <a16:creationId xmlns:a16="http://schemas.microsoft.com/office/drawing/2014/main" id="{68BDB962-3614-CD7D-49E8-6E22A54A3A2A}"/>
              </a:ext>
            </a:extLst>
          </p:cNvPr>
          <p:cNvPicPr>
            <a:picLocks noChangeAspect="1"/>
          </p:cNvPicPr>
          <p:nvPr/>
        </p:nvPicPr>
        <p:blipFill>
          <a:blip r:embed="rId6"/>
          <a:stretch>
            <a:fillRect/>
          </a:stretch>
        </p:blipFill>
        <p:spPr>
          <a:xfrm>
            <a:off x="23341562" y="14455834"/>
            <a:ext cx="7591909" cy="1049685"/>
          </a:xfrm>
          <a:prstGeom prst="rect">
            <a:avLst/>
          </a:prstGeom>
        </p:spPr>
      </p:pic>
      <p:pic>
        <p:nvPicPr>
          <p:cNvPr id="85" name="Picture 84">
            <a:extLst>
              <a:ext uri="{FF2B5EF4-FFF2-40B4-BE49-F238E27FC236}">
                <a16:creationId xmlns:a16="http://schemas.microsoft.com/office/drawing/2014/main" id="{A14D521F-6D62-6098-28ED-425F616CBD3A}"/>
              </a:ext>
            </a:extLst>
          </p:cNvPr>
          <p:cNvPicPr>
            <a:picLocks noChangeAspect="1"/>
          </p:cNvPicPr>
          <p:nvPr/>
        </p:nvPicPr>
        <p:blipFill>
          <a:blip r:embed="rId7"/>
          <a:stretch>
            <a:fillRect/>
          </a:stretch>
        </p:blipFill>
        <p:spPr>
          <a:xfrm>
            <a:off x="26291282" y="13739851"/>
            <a:ext cx="2140335" cy="538549"/>
          </a:xfrm>
          <a:prstGeom prst="rect">
            <a:avLst/>
          </a:prstGeom>
        </p:spPr>
      </p:pic>
      <p:pic>
        <p:nvPicPr>
          <p:cNvPr id="86" name="Picture 85">
            <a:extLst>
              <a:ext uri="{FF2B5EF4-FFF2-40B4-BE49-F238E27FC236}">
                <a16:creationId xmlns:a16="http://schemas.microsoft.com/office/drawing/2014/main" id="{EE11E61B-2AEC-7F41-DBA1-8524CF814965}"/>
              </a:ext>
            </a:extLst>
          </p:cNvPr>
          <p:cNvPicPr>
            <a:picLocks noChangeAspect="1"/>
          </p:cNvPicPr>
          <p:nvPr/>
        </p:nvPicPr>
        <p:blipFill>
          <a:blip r:embed="rId8"/>
          <a:stretch>
            <a:fillRect/>
          </a:stretch>
        </p:blipFill>
        <p:spPr>
          <a:xfrm>
            <a:off x="29035279" y="15436568"/>
            <a:ext cx="3773901" cy="772266"/>
          </a:xfrm>
          <a:prstGeom prst="rect">
            <a:avLst/>
          </a:prstGeom>
        </p:spPr>
      </p:pic>
      <p:sp>
        <p:nvSpPr>
          <p:cNvPr id="108" name="Google Shape;72;p1">
            <a:extLst>
              <a:ext uri="{FF2B5EF4-FFF2-40B4-BE49-F238E27FC236}">
                <a16:creationId xmlns:a16="http://schemas.microsoft.com/office/drawing/2014/main" id="{60B77BDE-75CA-D92B-8DF3-72DCF003E668}"/>
              </a:ext>
            </a:extLst>
          </p:cNvPr>
          <p:cNvSpPr/>
          <p:nvPr/>
        </p:nvSpPr>
        <p:spPr>
          <a:xfrm>
            <a:off x="22456445" y="16915591"/>
            <a:ext cx="9900524" cy="5714013"/>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457200" lvl="0" indent="-355600" algn="l" rtl="0">
              <a:spcBef>
                <a:spcPts val="0"/>
              </a:spcBef>
              <a:spcAft>
                <a:spcPts val="0"/>
              </a:spcAft>
              <a:buClr>
                <a:schemeClr val="dk1"/>
              </a:buClr>
              <a:buSzPts val="2000"/>
              <a:buFont typeface="Calibri"/>
              <a:buChar char="▪"/>
            </a:pPr>
            <a:r>
              <a:rPr lang="en-US" sz="2800" dirty="0">
                <a:solidFill>
                  <a:schemeClr val="dk1"/>
                </a:solidFill>
                <a:latin typeface="+mn-lt"/>
                <a:ea typeface="Calibri"/>
                <a:cs typeface="Calibri"/>
                <a:sym typeface="Calibri"/>
              </a:rPr>
              <a:t>MIL Ranking enables ranking to occur in a multiple-instance learning setting.</a:t>
            </a:r>
          </a:p>
          <a:p>
            <a:pPr marL="457200" lvl="0" indent="-355600" algn="l" rtl="0">
              <a:spcBef>
                <a:spcPts val="0"/>
              </a:spcBef>
              <a:spcAft>
                <a:spcPts val="0"/>
              </a:spcAft>
              <a:buClr>
                <a:schemeClr val="dk1"/>
              </a:buClr>
              <a:buSzPts val="2000"/>
              <a:buFont typeface="Calibri"/>
              <a:buChar char="▪"/>
            </a:pPr>
            <a:r>
              <a:rPr lang="en-US" sz="2800" dirty="0">
                <a:solidFill>
                  <a:schemeClr val="dk1"/>
                </a:solidFill>
                <a:latin typeface="+mn-lt"/>
                <a:ea typeface="Calibri"/>
                <a:cs typeface="Calibri"/>
                <a:sym typeface="Calibri"/>
              </a:rPr>
              <a:t>The motivation for ranking is to acquire the strongest feature in a video clip, enhancing the folder-level annotation.</a:t>
            </a:r>
          </a:p>
          <a:p>
            <a:pPr marL="457200" lvl="0" indent="-355600" algn="l" rtl="0">
              <a:spcBef>
                <a:spcPts val="0"/>
              </a:spcBef>
              <a:spcAft>
                <a:spcPts val="0"/>
              </a:spcAft>
              <a:buClr>
                <a:schemeClr val="dk1"/>
              </a:buClr>
              <a:buSzPts val="2000"/>
              <a:buFont typeface="Calibri"/>
              <a:buChar char="▪"/>
            </a:pPr>
            <a:r>
              <a:rPr lang="en-US" sz="2800" dirty="0">
                <a:solidFill>
                  <a:schemeClr val="dk1"/>
                </a:solidFill>
                <a:latin typeface="+mn-lt"/>
                <a:ea typeface="Calibri"/>
                <a:cs typeface="Calibri"/>
                <a:sym typeface="Calibri"/>
              </a:rPr>
              <a:t>The model predicts scores that are defined as instances: autism is a positive instance and non-autism is a negative instance. The feature with the highest score is saved as input for the caption RNN model.</a:t>
            </a:r>
          </a:p>
          <a:p>
            <a:pPr marL="457200" lvl="0" indent="-355600" algn="l" rtl="0">
              <a:spcBef>
                <a:spcPts val="0"/>
              </a:spcBef>
              <a:spcAft>
                <a:spcPts val="0"/>
              </a:spcAft>
              <a:buClr>
                <a:schemeClr val="dk1"/>
              </a:buClr>
              <a:buSzPts val="2000"/>
              <a:buFont typeface="Calibri"/>
              <a:buChar char="▪"/>
            </a:pPr>
            <a:r>
              <a:rPr lang="en-US" sz="2800" dirty="0">
                <a:solidFill>
                  <a:schemeClr val="dk1"/>
                </a:solidFill>
                <a:latin typeface="+mn-lt"/>
                <a:ea typeface="Calibri"/>
                <a:cs typeface="Calibri"/>
                <a:sym typeface="Calibri"/>
              </a:rPr>
              <a:t>The features from the 32 segments for positive and negative instances go through three fully connected layers, and each segment is scored. The segment with the highest score is saved as output.</a:t>
            </a:r>
          </a:p>
        </p:txBody>
      </p:sp>
      <p:sp>
        <p:nvSpPr>
          <p:cNvPr id="119" name="Google Shape;71;p1">
            <a:extLst>
              <a:ext uri="{FF2B5EF4-FFF2-40B4-BE49-F238E27FC236}">
                <a16:creationId xmlns:a16="http://schemas.microsoft.com/office/drawing/2014/main" id="{0F117E49-803A-C178-8992-B6ADF04AC3FA}"/>
              </a:ext>
            </a:extLst>
          </p:cNvPr>
          <p:cNvSpPr txBox="1"/>
          <p:nvPr/>
        </p:nvSpPr>
        <p:spPr>
          <a:xfrm>
            <a:off x="11479157" y="13061530"/>
            <a:ext cx="10066950" cy="852968"/>
          </a:xfrm>
          <a:prstGeom prst="rect">
            <a:avLst/>
          </a:prstGeom>
          <a:solidFill>
            <a:srgbClr val="7030A0"/>
          </a:solid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 sz="4000" b="0" i="0" u="none" strike="noStrike" cap="none" dirty="0">
                <a:solidFill>
                  <a:srgbClr val="FFFFFF"/>
                </a:solidFill>
                <a:latin typeface="+mj-lt"/>
                <a:ea typeface="Arial"/>
                <a:cs typeface="Arial"/>
                <a:sym typeface="Arial"/>
              </a:rPr>
              <a:t>Caption RNN Model Design</a:t>
            </a:r>
            <a:endParaRPr sz="4000" b="0" i="0" u="none" strike="noStrike" cap="none" dirty="0">
              <a:solidFill>
                <a:srgbClr val="FFFFFF"/>
              </a:solidFill>
              <a:latin typeface="+mj-lt"/>
              <a:ea typeface="Arial"/>
              <a:cs typeface="Arial"/>
              <a:sym typeface="Arial"/>
            </a:endParaRPr>
          </a:p>
        </p:txBody>
      </p:sp>
      <p:pic>
        <p:nvPicPr>
          <p:cNvPr id="123" name="Google Shape;178;p26">
            <a:extLst>
              <a:ext uri="{FF2B5EF4-FFF2-40B4-BE49-F238E27FC236}">
                <a16:creationId xmlns:a16="http://schemas.microsoft.com/office/drawing/2014/main" id="{C23148F7-DF38-AD66-8891-2D38D9FA08C3}"/>
              </a:ext>
            </a:extLst>
          </p:cNvPr>
          <p:cNvPicPr preferRelativeResize="0"/>
          <p:nvPr/>
        </p:nvPicPr>
        <p:blipFill>
          <a:blip r:embed="rId9">
            <a:alphaModFix/>
          </a:blip>
          <a:stretch>
            <a:fillRect/>
          </a:stretch>
        </p:blipFill>
        <p:spPr>
          <a:xfrm>
            <a:off x="11559013" y="15347302"/>
            <a:ext cx="10023044" cy="3693776"/>
          </a:xfrm>
          <a:prstGeom prst="rect">
            <a:avLst/>
          </a:prstGeom>
          <a:noFill/>
          <a:ln w="9525" cap="flat" cmpd="sng">
            <a:solidFill>
              <a:srgbClr val="20124D"/>
            </a:solidFill>
            <a:prstDash val="solid"/>
            <a:round/>
            <a:headEnd type="none" w="sm" len="sm"/>
            <a:tailEnd type="none" w="sm" len="sm"/>
          </a:ln>
        </p:spPr>
      </p:pic>
      <p:pic>
        <p:nvPicPr>
          <p:cNvPr id="124" name="Google Shape;183;p27">
            <a:extLst>
              <a:ext uri="{FF2B5EF4-FFF2-40B4-BE49-F238E27FC236}">
                <a16:creationId xmlns:a16="http://schemas.microsoft.com/office/drawing/2014/main" id="{1A422D96-A58E-7B4E-8B44-6906C506CA3C}"/>
              </a:ext>
            </a:extLst>
          </p:cNvPr>
          <p:cNvPicPr preferRelativeResize="0"/>
          <p:nvPr/>
        </p:nvPicPr>
        <p:blipFill>
          <a:blip r:embed="rId10">
            <a:alphaModFix/>
          </a:blip>
          <a:stretch>
            <a:fillRect/>
          </a:stretch>
        </p:blipFill>
        <p:spPr>
          <a:xfrm>
            <a:off x="11590981" y="19224819"/>
            <a:ext cx="10036392" cy="5551836"/>
          </a:xfrm>
          <a:prstGeom prst="rect">
            <a:avLst/>
          </a:prstGeom>
          <a:noFill/>
          <a:ln>
            <a:noFill/>
          </a:ln>
        </p:spPr>
      </p:pic>
      <p:pic>
        <p:nvPicPr>
          <p:cNvPr id="126" name="Google Shape;157;p24">
            <a:extLst>
              <a:ext uri="{FF2B5EF4-FFF2-40B4-BE49-F238E27FC236}">
                <a16:creationId xmlns:a16="http://schemas.microsoft.com/office/drawing/2014/main" id="{62A4257D-4919-1BC2-33D3-B8052C7DD552}"/>
              </a:ext>
            </a:extLst>
          </p:cNvPr>
          <p:cNvPicPr preferRelativeResize="0"/>
          <p:nvPr/>
        </p:nvPicPr>
        <p:blipFill>
          <a:blip r:embed="rId11">
            <a:alphaModFix/>
          </a:blip>
          <a:stretch>
            <a:fillRect/>
          </a:stretch>
        </p:blipFill>
        <p:spPr>
          <a:xfrm>
            <a:off x="22405500" y="8572924"/>
            <a:ext cx="9937797" cy="4312247"/>
          </a:xfrm>
          <a:prstGeom prst="rect">
            <a:avLst/>
          </a:prstGeom>
          <a:noFill/>
          <a:ln>
            <a:noFill/>
          </a:ln>
        </p:spPr>
      </p:pic>
      <p:pic>
        <p:nvPicPr>
          <p:cNvPr id="34" name="Picture 33">
            <a:extLst>
              <a:ext uri="{FF2B5EF4-FFF2-40B4-BE49-F238E27FC236}">
                <a16:creationId xmlns:a16="http://schemas.microsoft.com/office/drawing/2014/main" id="{4D2DF6C2-F726-B6D6-DD69-F2C5D4DF8E95}"/>
              </a:ext>
            </a:extLst>
          </p:cNvPr>
          <p:cNvPicPr>
            <a:picLocks noChangeAspect="1"/>
          </p:cNvPicPr>
          <p:nvPr/>
        </p:nvPicPr>
        <p:blipFill>
          <a:blip r:embed="rId12"/>
          <a:stretch>
            <a:fillRect/>
          </a:stretch>
        </p:blipFill>
        <p:spPr>
          <a:xfrm>
            <a:off x="1193720" y="12254355"/>
            <a:ext cx="1627773" cy="2060627"/>
          </a:xfrm>
          <a:prstGeom prst="rect">
            <a:avLst/>
          </a:prstGeom>
        </p:spPr>
      </p:pic>
      <p:pic>
        <p:nvPicPr>
          <p:cNvPr id="35" name="Picture 34">
            <a:extLst>
              <a:ext uri="{FF2B5EF4-FFF2-40B4-BE49-F238E27FC236}">
                <a16:creationId xmlns:a16="http://schemas.microsoft.com/office/drawing/2014/main" id="{8B557FE6-4F26-87D0-C744-92DE3F268F3C}"/>
              </a:ext>
            </a:extLst>
          </p:cNvPr>
          <p:cNvPicPr>
            <a:picLocks noChangeAspect="1"/>
          </p:cNvPicPr>
          <p:nvPr/>
        </p:nvPicPr>
        <p:blipFill>
          <a:blip r:embed="rId13"/>
          <a:stretch>
            <a:fillRect/>
          </a:stretch>
        </p:blipFill>
        <p:spPr>
          <a:xfrm>
            <a:off x="2000083" y="12702079"/>
            <a:ext cx="560881" cy="627942"/>
          </a:xfrm>
          <a:prstGeom prst="rect">
            <a:avLst/>
          </a:prstGeom>
        </p:spPr>
      </p:pic>
      <p:pic>
        <p:nvPicPr>
          <p:cNvPr id="37" name="Picture 36">
            <a:extLst>
              <a:ext uri="{FF2B5EF4-FFF2-40B4-BE49-F238E27FC236}">
                <a16:creationId xmlns:a16="http://schemas.microsoft.com/office/drawing/2014/main" id="{88E4464A-F932-AA34-5181-DA38388D22CF}"/>
              </a:ext>
            </a:extLst>
          </p:cNvPr>
          <p:cNvPicPr>
            <a:picLocks noChangeAspect="1"/>
          </p:cNvPicPr>
          <p:nvPr/>
        </p:nvPicPr>
        <p:blipFill>
          <a:blip r:embed="rId14"/>
          <a:stretch>
            <a:fillRect/>
          </a:stretch>
        </p:blipFill>
        <p:spPr>
          <a:xfrm>
            <a:off x="2881275" y="12254355"/>
            <a:ext cx="1731414" cy="1999661"/>
          </a:xfrm>
          <a:prstGeom prst="rect">
            <a:avLst/>
          </a:prstGeom>
        </p:spPr>
      </p:pic>
      <p:pic>
        <p:nvPicPr>
          <p:cNvPr id="38" name="Picture 37">
            <a:extLst>
              <a:ext uri="{FF2B5EF4-FFF2-40B4-BE49-F238E27FC236}">
                <a16:creationId xmlns:a16="http://schemas.microsoft.com/office/drawing/2014/main" id="{15610FED-8688-B250-379E-9CAC9911D504}"/>
              </a:ext>
            </a:extLst>
          </p:cNvPr>
          <p:cNvPicPr>
            <a:picLocks noChangeAspect="1"/>
          </p:cNvPicPr>
          <p:nvPr/>
        </p:nvPicPr>
        <p:blipFill>
          <a:blip r:embed="rId15"/>
          <a:stretch>
            <a:fillRect/>
          </a:stretch>
        </p:blipFill>
        <p:spPr>
          <a:xfrm flipV="1">
            <a:off x="3323077" y="13061529"/>
            <a:ext cx="179181" cy="307651"/>
          </a:xfrm>
          <a:prstGeom prst="rect">
            <a:avLst/>
          </a:prstGeom>
        </p:spPr>
      </p:pic>
      <p:pic>
        <p:nvPicPr>
          <p:cNvPr id="39" name="Picture 38">
            <a:extLst>
              <a:ext uri="{FF2B5EF4-FFF2-40B4-BE49-F238E27FC236}">
                <a16:creationId xmlns:a16="http://schemas.microsoft.com/office/drawing/2014/main" id="{BF9970BF-551A-C882-15A1-7CF4C547D31E}"/>
              </a:ext>
            </a:extLst>
          </p:cNvPr>
          <p:cNvPicPr>
            <a:picLocks noChangeAspect="1"/>
          </p:cNvPicPr>
          <p:nvPr/>
        </p:nvPicPr>
        <p:blipFill>
          <a:blip r:embed="rId16"/>
          <a:stretch>
            <a:fillRect/>
          </a:stretch>
        </p:blipFill>
        <p:spPr>
          <a:xfrm>
            <a:off x="4700973" y="12246301"/>
            <a:ext cx="1627773" cy="1932599"/>
          </a:xfrm>
          <a:prstGeom prst="rect">
            <a:avLst/>
          </a:prstGeom>
        </p:spPr>
      </p:pic>
      <p:pic>
        <p:nvPicPr>
          <p:cNvPr id="40" name="Picture 39">
            <a:extLst>
              <a:ext uri="{FF2B5EF4-FFF2-40B4-BE49-F238E27FC236}">
                <a16:creationId xmlns:a16="http://schemas.microsoft.com/office/drawing/2014/main" id="{DB88E76A-0958-B16D-6326-8BA9464D828F}"/>
              </a:ext>
            </a:extLst>
          </p:cNvPr>
          <p:cNvPicPr>
            <a:picLocks noChangeAspect="1"/>
          </p:cNvPicPr>
          <p:nvPr/>
        </p:nvPicPr>
        <p:blipFill>
          <a:blip r:embed="rId17"/>
          <a:stretch>
            <a:fillRect/>
          </a:stretch>
        </p:blipFill>
        <p:spPr>
          <a:xfrm>
            <a:off x="4812302" y="12578885"/>
            <a:ext cx="595790" cy="790295"/>
          </a:xfrm>
          <a:prstGeom prst="rect">
            <a:avLst/>
          </a:prstGeom>
        </p:spPr>
      </p:pic>
      <p:pic>
        <p:nvPicPr>
          <p:cNvPr id="41" name="Picture 40">
            <a:extLst>
              <a:ext uri="{FF2B5EF4-FFF2-40B4-BE49-F238E27FC236}">
                <a16:creationId xmlns:a16="http://schemas.microsoft.com/office/drawing/2014/main" id="{9AE7B25D-44CA-3C27-3B59-CE7A702EEE4C}"/>
              </a:ext>
            </a:extLst>
          </p:cNvPr>
          <p:cNvPicPr>
            <a:picLocks noChangeAspect="1"/>
          </p:cNvPicPr>
          <p:nvPr/>
        </p:nvPicPr>
        <p:blipFill>
          <a:blip r:embed="rId18"/>
          <a:stretch>
            <a:fillRect/>
          </a:stretch>
        </p:blipFill>
        <p:spPr>
          <a:xfrm>
            <a:off x="6421943" y="12255711"/>
            <a:ext cx="1786283" cy="1923189"/>
          </a:xfrm>
          <a:prstGeom prst="rect">
            <a:avLst/>
          </a:prstGeom>
        </p:spPr>
      </p:pic>
      <p:pic>
        <p:nvPicPr>
          <p:cNvPr id="42" name="Picture 41">
            <a:extLst>
              <a:ext uri="{FF2B5EF4-FFF2-40B4-BE49-F238E27FC236}">
                <a16:creationId xmlns:a16="http://schemas.microsoft.com/office/drawing/2014/main" id="{23C3923F-5001-1ACC-531B-5F77A07FEC79}"/>
              </a:ext>
            </a:extLst>
          </p:cNvPr>
          <p:cNvPicPr>
            <a:picLocks noChangeAspect="1"/>
          </p:cNvPicPr>
          <p:nvPr/>
        </p:nvPicPr>
        <p:blipFill>
          <a:blip r:embed="rId19"/>
          <a:stretch>
            <a:fillRect/>
          </a:stretch>
        </p:blipFill>
        <p:spPr>
          <a:xfrm>
            <a:off x="6973877" y="12490659"/>
            <a:ext cx="464574" cy="393101"/>
          </a:xfrm>
          <a:prstGeom prst="rect">
            <a:avLst/>
          </a:prstGeom>
        </p:spPr>
      </p:pic>
      <p:pic>
        <p:nvPicPr>
          <p:cNvPr id="44" name="Picture 43">
            <a:extLst>
              <a:ext uri="{FF2B5EF4-FFF2-40B4-BE49-F238E27FC236}">
                <a16:creationId xmlns:a16="http://schemas.microsoft.com/office/drawing/2014/main" id="{895CEC32-91D2-D7A4-5BC2-584C8CE82F71}"/>
              </a:ext>
            </a:extLst>
          </p:cNvPr>
          <p:cNvPicPr>
            <a:picLocks noChangeAspect="1"/>
          </p:cNvPicPr>
          <p:nvPr/>
        </p:nvPicPr>
        <p:blipFill>
          <a:blip r:embed="rId20"/>
          <a:stretch>
            <a:fillRect/>
          </a:stretch>
        </p:blipFill>
        <p:spPr>
          <a:xfrm>
            <a:off x="8891397" y="12320974"/>
            <a:ext cx="793518" cy="821602"/>
          </a:xfrm>
          <a:prstGeom prst="rect">
            <a:avLst/>
          </a:prstGeom>
        </p:spPr>
      </p:pic>
      <p:sp>
        <p:nvSpPr>
          <p:cNvPr id="66" name="TextBox 65">
            <a:extLst>
              <a:ext uri="{FF2B5EF4-FFF2-40B4-BE49-F238E27FC236}">
                <a16:creationId xmlns:a16="http://schemas.microsoft.com/office/drawing/2014/main" id="{232BD887-7773-A132-3C37-35B779F6745C}"/>
              </a:ext>
            </a:extLst>
          </p:cNvPr>
          <p:cNvSpPr txBox="1"/>
          <p:nvPr/>
        </p:nvSpPr>
        <p:spPr>
          <a:xfrm>
            <a:off x="548310" y="14295015"/>
            <a:ext cx="10160773" cy="3813085"/>
          </a:xfrm>
          <a:prstGeom prst="rect">
            <a:avLst/>
          </a:prstGeom>
          <a:noFill/>
        </p:spPr>
        <p:txBody>
          <a:bodyPr wrap="square">
            <a:spAutoFit/>
          </a:bodyPr>
          <a:lstStyle/>
          <a:p>
            <a:pPr lvl="0" rtl="0">
              <a:lnSpc>
                <a:spcPct val="115000"/>
              </a:lnSpc>
              <a:spcBef>
                <a:spcPts val="0"/>
              </a:spcBef>
              <a:spcAft>
                <a:spcPts val="0"/>
              </a:spcAft>
            </a:pPr>
            <a:r>
              <a:rPr lang="en" sz="1600" b="1" dirty="0">
                <a:solidFill>
                  <a:schemeClr val="dk1"/>
                </a:solidFill>
                <a:latin typeface="Calibri"/>
                <a:ea typeface="Calibri"/>
                <a:cs typeface="Calibri"/>
                <a:sym typeface="Calibri"/>
              </a:rPr>
              <a:t>         Aggressive Behavior      Head Banging         Hyper/ hypo reactivity        spinning            Upper-limb  stereotypie   </a:t>
            </a:r>
            <a:endParaRPr lang="en-US" sz="2400" dirty="0">
              <a:solidFill>
                <a:srgbClr val="002060"/>
              </a:solidFill>
              <a:latin typeface="+mj-lt"/>
              <a:ea typeface="Calibri"/>
              <a:cs typeface="Calibri"/>
              <a:sym typeface="Calibri"/>
            </a:endParaRPr>
          </a:p>
          <a:p>
            <a:pPr marL="342900" indent="-342900" algn="just">
              <a:lnSpc>
                <a:spcPct val="115000"/>
              </a:lnSpc>
              <a:buFont typeface="Wingdings" panose="05000000000000000000" pitchFamily="2" charset="2"/>
              <a:buChar char="v"/>
            </a:pPr>
            <a:endParaRPr lang="en-US" sz="2400" b="1" dirty="0">
              <a:solidFill>
                <a:srgbClr val="002060"/>
              </a:solidFill>
              <a:latin typeface="+mj-lt"/>
              <a:ea typeface="Calibri"/>
              <a:cs typeface="Calibri"/>
              <a:sym typeface="Calibri"/>
            </a:endParaRPr>
          </a:p>
          <a:p>
            <a:pPr marL="342900" indent="-342900" algn="just">
              <a:lnSpc>
                <a:spcPct val="115000"/>
              </a:lnSpc>
              <a:buFont typeface="Wingdings" panose="05000000000000000000" pitchFamily="2" charset="2"/>
              <a:buChar char="v"/>
            </a:pPr>
            <a:r>
              <a:rPr lang="en-US" sz="2400" b="1" dirty="0">
                <a:solidFill>
                  <a:srgbClr val="002060"/>
                </a:solidFill>
                <a:latin typeface="+mj-lt"/>
                <a:ea typeface="Calibri"/>
                <a:cs typeface="Calibri"/>
                <a:sym typeface="Calibri"/>
              </a:rPr>
              <a:t>Challenges of ASD diagnostic process through SSB</a:t>
            </a:r>
          </a:p>
          <a:p>
            <a:pPr marL="457200" indent="-457200" algn="just">
              <a:lnSpc>
                <a:spcPct val="115000"/>
              </a:lnSpc>
              <a:buFont typeface="+mj-lt"/>
              <a:buAutoNum type="arabicParenR"/>
            </a:pPr>
            <a:r>
              <a:rPr lang="en-US" sz="2400" dirty="0">
                <a:solidFill>
                  <a:schemeClr val="tx1"/>
                </a:solidFill>
                <a:latin typeface="+mn-lt"/>
                <a:ea typeface="Calibri"/>
                <a:cs typeface="Calibri"/>
                <a:sym typeface="Calibri"/>
              </a:rPr>
              <a:t>Shortage of professionals: </a:t>
            </a:r>
            <a:r>
              <a:rPr lang="en-US" sz="2400" dirty="0">
                <a:solidFill>
                  <a:schemeClr val="dk1"/>
                </a:solidFill>
                <a:latin typeface="+mn-lt"/>
                <a:ea typeface="Calibri"/>
                <a:cs typeface="Calibri"/>
                <a:sym typeface="Calibri"/>
              </a:rPr>
              <a:t>around 1 clinician for every 1000 autistic children. </a:t>
            </a:r>
          </a:p>
          <a:p>
            <a:pPr marL="457200" indent="-457200" algn="just">
              <a:lnSpc>
                <a:spcPct val="115000"/>
              </a:lnSpc>
              <a:buFont typeface="+mj-lt"/>
              <a:buAutoNum type="arabicParenR"/>
            </a:pPr>
            <a:r>
              <a:rPr lang="en-US" sz="2400" dirty="0">
                <a:solidFill>
                  <a:schemeClr val="dk1"/>
                </a:solidFill>
                <a:latin typeface="+mn-lt"/>
                <a:ea typeface="Calibri"/>
                <a:cs typeface="Calibri"/>
                <a:sym typeface="Calibri"/>
              </a:rPr>
              <a:t>Prolonged diagnostic process: long questionnaire and time- consuming observation process</a:t>
            </a:r>
          </a:p>
          <a:p>
            <a:pPr marL="457200" indent="-457200" algn="just">
              <a:lnSpc>
                <a:spcPct val="115000"/>
              </a:lnSpc>
              <a:buFont typeface="+mj-lt"/>
              <a:buAutoNum type="arabicParenR"/>
            </a:pPr>
            <a:r>
              <a:rPr lang="en-US" sz="2400" dirty="0">
                <a:solidFill>
                  <a:schemeClr val="dk1"/>
                </a:solidFill>
                <a:highlight>
                  <a:srgbClr val="FFFFFF"/>
                </a:highlight>
                <a:latin typeface="+mn-lt"/>
                <a:ea typeface="Calibri"/>
                <a:cs typeface="Calibri"/>
                <a:sym typeface="Calibri"/>
              </a:rPr>
              <a:t>E</a:t>
            </a:r>
            <a:r>
              <a:rPr lang="en-US" sz="2400" dirty="0">
                <a:solidFill>
                  <a:srgbClr val="242424"/>
                </a:solidFill>
                <a:highlight>
                  <a:srgbClr val="FFFFFF"/>
                </a:highlight>
                <a:latin typeface="+mn-lt"/>
                <a:ea typeface="Calibri"/>
                <a:cs typeface="Calibri"/>
                <a:sym typeface="Calibri"/>
              </a:rPr>
              <a:t>xpensive and labor-intensive process of traditional diagnosis in small towns and rural areas</a:t>
            </a:r>
            <a:endParaRPr lang="en-US" sz="2400" dirty="0">
              <a:solidFill>
                <a:srgbClr val="040C28"/>
              </a:solidFill>
              <a:latin typeface="+mn-lt"/>
              <a:ea typeface="Calibri"/>
              <a:cs typeface="Calibri"/>
              <a:sym typeface="Calibri"/>
            </a:endParaRPr>
          </a:p>
        </p:txBody>
      </p:sp>
      <p:sp>
        <p:nvSpPr>
          <p:cNvPr id="70" name="TextBox 69">
            <a:extLst>
              <a:ext uri="{FF2B5EF4-FFF2-40B4-BE49-F238E27FC236}">
                <a16:creationId xmlns:a16="http://schemas.microsoft.com/office/drawing/2014/main" id="{209DE5F2-24A4-2EE1-51D4-BF8E4BD02A75}"/>
              </a:ext>
            </a:extLst>
          </p:cNvPr>
          <p:cNvSpPr txBox="1"/>
          <p:nvPr/>
        </p:nvSpPr>
        <p:spPr>
          <a:xfrm>
            <a:off x="580218" y="21095262"/>
            <a:ext cx="10062245" cy="1938992"/>
          </a:xfrm>
          <a:prstGeom prst="rect">
            <a:avLst/>
          </a:prstGeom>
          <a:noFill/>
        </p:spPr>
        <p:txBody>
          <a:bodyPr wrap="square">
            <a:spAutoFit/>
          </a:bodyPr>
          <a:lstStyle/>
          <a:p>
            <a:pPr algn="just">
              <a:buSzPts val="3200"/>
            </a:pPr>
            <a:r>
              <a:rPr lang="en-US" sz="2400" dirty="0">
                <a:solidFill>
                  <a:schemeClr val="dk1"/>
                </a:solidFill>
                <a:highlight>
                  <a:srgbClr val="FFFFFF"/>
                </a:highlight>
                <a:latin typeface="+mn-lt"/>
                <a:ea typeface="Calibri"/>
                <a:cs typeface="Calibri"/>
                <a:sym typeface="Calibri"/>
              </a:rPr>
              <a:t>Some Researchers studied Self-Stimulatory Behavior detection or action recognition for autistic children using video analysis. The </a:t>
            </a:r>
            <a:r>
              <a:rPr lang="en-US" sz="2400" dirty="0">
                <a:solidFill>
                  <a:schemeClr val="dk1"/>
                </a:solidFill>
                <a:highlight>
                  <a:schemeClr val="lt1"/>
                </a:highlight>
                <a:latin typeface="+mn-lt"/>
                <a:ea typeface="Calibri"/>
                <a:cs typeface="Calibri"/>
                <a:sym typeface="Calibri"/>
              </a:rPr>
              <a:t>stereotypies</a:t>
            </a:r>
            <a:r>
              <a:rPr lang="en-US" sz="2400" dirty="0">
                <a:solidFill>
                  <a:schemeClr val="dk1"/>
                </a:solidFill>
                <a:highlight>
                  <a:srgbClr val="FFFFFF"/>
                </a:highlight>
                <a:latin typeface="+mn-lt"/>
                <a:ea typeface="Calibri"/>
                <a:cs typeface="Calibri"/>
                <a:sym typeface="Calibri"/>
              </a:rPr>
              <a:t> are constrained in three or four types</a:t>
            </a:r>
            <a:r>
              <a:rPr lang="en-US" sz="2400" dirty="0">
                <a:solidFill>
                  <a:srgbClr val="786452"/>
                </a:solidFill>
                <a:highlight>
                  <a:schemeClr val="lt1"/>
                </a:highlight>
                <a:latin typeface="+mn-lt"/>
                <a:ea typeface="Calibri"/>
                <a:cs typeface="Calibri"/>
                <a:sym typeface="Calibri"/>
              </a:rPr>
              <a:t>. </a:t>
            </a:r>
            <a:r>
              <a:rPr lang="en-US" sz="2400" dirty="0">
                <a:solidFill>
                  <a:schemeClr val="dk1"/>
                </a:solidFill>
                <a:highlight>
                  <a:schemeClr val="lt1"/>
                </a:highlight>
                <a:latin typeface="+mn-lt"/>
                <a:ea typeface="Calibri"/>
                <a:cs typeface="Calibri"/>
                <a:sym typeface="Calibri"/>
              </a:rPr>
              <a:t>Their models can predict only one action such as headbanging or arm flapping. There are two  action recognition models for label prediction:</a:t>
            </a:r>
          </a:p>
        </p:txBody>
      </p:sp>
      <p:sp>
        <p:nvSpPr>
          <p:cNvPr id="72" name="TextBox 71">
            <a:extLst>
              <a:ext uri="{FF2B5EF4-FFF2-40B4-BE49-F238E27FC236}">
                <a16:creationId xmlns:a16="http://schemas.microsoft.com/office/drawing/2014/main" id="{D0D44CCB-3C0D-3C84-6CF5-7F0CB1B5AD21}"/>
              </a:ext>
            </a:extLst>
          </p:cNvPr>
          <p:cNvSpPr txBox="1"/>
          <p:nvPr/>
        </p:nvSpPr>
        <p:spPr>
          <a:xfrm>
            <a:off x="548310" y="27965770"/>
            <a:ext cx="9802119" cy="4598951"/>
          </a:xfrm>
          <a:prstGeom prst="rect">
            <a:avLst/>
          </a:prstGeom>
          <a:noFill/>
        </p:spPr>
        <p:txBody>
          <a:bodyPr wrap="square">
            <a:spAutoFit/>
          </a:bodyPr>
          <a:lstStyle/>
          <a:p>
            <a:pPr algn="just">
              <a:buSzPts val="3200"/>
            </a:pPr>
            <a:r>
              <a:rPr lang="en-US" sz="2400" b="1" dirty="0">
                <a:solidFill>
                  <a:srgbClr val="002060"/>
                </a:solidFill>
                <a:highlight>
                  <a:schemeClr val="lt1"/>
                </a:highlight>
                <a:latin typeface="+mj-lt"/>
                <a:ea typeface="Calibri"/>
                <a:cs typeface="Calibri"/>
                <a:sym typeface="Calibri"/>
              </a:rPr>
              <a:t>Limitation of Current Approach</a:t>
            </a:r>
            <a:r>
              <a:rPr lang="en-US" sz="2400" b="1" dirty="0">
                <a:solidFill>
                  <a:schemeClr val="dk1"/>
                </a:solidFill>
                <a:highlight>
                  <a:schemeClr val="lt1"/>
                </a:highlight>
                <a:latin typeface="Calibri"/>
                <a:ea typeface="Calibri"/>
                <a:cs typeface="Calibri"/>
                <a:sym typeface="Calibri"/>
              </a:rPr>
              <a:t>: </a:t>
            </a:r>
          </a:p>
          <a:p>
            <a:pPr algn="just">
              <a:buSzPts val="3200"/>
            </a:pPr>
            <a:r>
              <a:rPr lang="en-US" sz="2400" dirty="0">
                <a:solidFill>
                  <a:schemeClr val="dk1"/>
                </a:solidFill>
                <a:highlight>
                  <a:schemeClr val="lt1"/>
                </a:highlight>
                <a:latin typeface="+mn-lt"/>
                <a:ea typeface="Calibri"/>
                <a:cs typeface="Calibri"/>
                <a:sym typeface="Calibri"/>
              </a:rPr>
              <a:t>1). Previous models predict action labels only. The annotated videos depict four actions: Spinning, Arm Flapping, Headbanging, and Hand Action. In real life, multiple Self-Stimulatory Behaviors often happen to children in videos. The models report only the dominant action and ignore the rest. 2). </a:t>
            </a:r>
            <a:r>
              <a:rPr lang="en-US" sz="2400" dirty="0">
                <a:solidFill>
                  <a:schemeClr val="dk1"/>
                </a:solidFill>
                <a:latin typeface="+mn-lt"/>
                <a:ea typeface="Calibri"/>
                <a:cs typeface="Calibri"/>
                <a:sym typeface="Calibri"/>
              </a:rPr>
              <a:t>Sparsity of the dataset, imbalance of representations, and noise in videos lead to low accuracy and unreliable detection results. </a:t>
            </a:r>
            <a:r>
              <a:rPr lang="en-US" sz="2400" dirty="0">
                <a:solidFill>
                  <a:schemeClr val="dk1"/>
                </a:solidFill>
                <a:highlight>
                  <a:schemeClr val="lt1"/>
                </a:highlight>
                <a:latin typeface="+mn-lt"/>
                <a:ea typeface="Calibri"/>
                <a:cs typeface="Calibri"/>
                <a:sym typeface="Calibri"/>
              </a:rPr>
              <a:t>3). </a:t>
            </a:r>
            <a:r>
              <a:rPr lang="en-US" sz="2400" dirty="0">
                <a:solidFill>
                  <a:schemeClr val="dk1"/>
                </a:solidFill>
                <a:latin typeface="+mn-lt"/>
                <a:ea typeface="Calibri"/>
                <a:cs typeface="Calibri"/>
                <a:sym typeface="Calibri"/>
              </a:rPr>
              <a:t>No web or mobile apps currently leverage the developed prediction models.</a:t>
            </a:r>
          </a:p>
          <a:p>
            <a:pPr algn="just">
              <a:buSzPts val="3200"/>
            </a:pPr>
            <a:r>
              <a:rPr lang="en-US" sz="2400" b="1" dirty="0">
                <a:solidFill>
                  <a:srgbClr val="002060"/>
                </a:solidFill>
                <a:highlight>
                  <a:schemeClr val="lt1"/>
                </a:highlight>
                <a:latin typeface="+mj-lt"/>
                <a:ea typeface="Calibri"/>
                <a:cs typeface="Calibri"/>
                <a:sym typeface="Calibri"/>
              </a:rPr>
              <a:t>Research Goal: </a:t>
            </a:r>
          </a:p>
          <a:p>
            <a:pPr marL="0" lvl="0" indent="0" algn="just" rtl="0">
              <a:lnSpc>
                <a:spcPct val="115000"/>
              </a:lnSpc>
              <a:spcBef>
                <a:spcPts val="0"/>
              </a:spcBef>
              <a:spcAft>
                <a:spcPts val="0"/>
              </a:spcAft>
              <a:buNone/>
            </a:pPr>
            <a:r>
              <a:rPr lang="en-US" sz="2400" dirty="0">
                <a:solidFill>
                  <a:schemeClr val="tx1"/>
                </a:solidFill>
                <a:highlight>
                  <a:srgbClr val="FFFFFF"/>
                </a:highlight>
                <a:latin typeface="+mn-lt"/>
                <a:ea typeface="Calibri"/>
                <a:cs typeface="Calibri"/>
                <a:sym typeface="Calibri"/>
              </a:rPr>
              <a:t>My research goal is to develop a deep learning system aimed at enhancing the diagnostic process of Autism Spectrum Disorder (ASD).</a:t>
            </a:r>
            <a:endParaRPr lang="en-US" sz="2400" dirty="0">
              <a:solidFill>
                <a:schemeClr val="dk2"/>
              </a:solidFill>
              <a:latin typeface="+mn-lt"/>
            </a:endParaRPr>
          </a:p>
        </p:txBody>
      </p:sp>
      <p:sp>
        <p:nvSpPr>
          <p:cNvPr id="74" name="TextBox 73">
            <a:extLst>
              <a:ext uri="{FF2B5EF4-FFF2-40B4-BE49-F238E27FC236}">
                <a16:creationId xmlns:a16="http://schemas.microsoft.com/office/drawing/2014/main" id="{C0306DFB-C40A-3EAF-02FB-6D2D81FEC8EB}"/>
              </a:ext>
            </a:extLst>
          </p:cNvPr>
          <p:cNvSpPr txBox="1"/>
          <p:nvPr/>
        </p:nvSpPr>
        <p:spPr>
          <a:xfrm>
            <a:off x="552011" y="6593550"/>
            <a:ext cx="9971086" cy="5577681"/>
          </a:xfrm>
          <a:prstGeom prst="rect">
            <a:avLst/>
          </a:prstGeom>
          <a:noFill/>
        </p:spPr>
        <p:txBody>
          <a:bodyPr wrap="square">
            <a:spAutoFit/>
          </a:bodyPr>
          <a:lstStyle/>
          <a:p>
            <a:pPr marL="342900" indent="-342900" algn="just">
              <a:lnSpc>
                <a:spcPct val="115000"/>
              </a:lnSpc>
              <a:buFont typeface="Wingdings" panose="05000000000000000000" pitchFamily="2" charset="2"/>
              <a:buChar char="v"/>
            </a:pPr>
            <a:r>
              <a:rPr lang="en-US" sz="2400" b="1" dirty="0">
                <a:solidFill>
                  <a:srgbClr val="002060"/>
                </a:solidFill>
                <a:latin typeface="+mj-lt"/>
                <a:ea typeface="Calibri"/>
                <a:cs typeface="Calibri"/>
                <a:sym typeface="Calibri"/>
              </a:rPr>
              <a:t>Autism Spectrum Disorder (ASD) </a:t>
            </a:r>
          </a:p>
          <a:p>
            <a:pPr algn="just">
              <a:lnSpc>
                <a:spcPct val="115000"/>
              </a:lnSpc>
            </a:pPr>
            <a:r>
              <a:rPr lang="en-US" sz="2400" dirty="0">
                <a:solidFill>
                  <a:srgbClr val="4D5156"/>
                </a:solidFill>
                <a:highlight>
                  <a:srgbClr val="FFFFFF"/>
                </a:highlight>
                <a:latin typeface="+mn-lt"/>
                <a:ea typeface="Calibri"/>
                <a:cs typeface="Calibri"/>
                <a:sym typeface="Calibri"/>
              </a:rPr>
              <a:t>Autism Spectrum Disorder (ASD) is a group of complex neurodevelopmental disorders that i</a:t>
            </a:r>
            <a:r>
              <a:rPr lang="en-US" sz="2400" dirty="0">
                <a:solidFill>
                  <a:srgbClr val="212529"/>
                </a:solidFill>
                <a:highlight>
                  <a:srgbClr val="FFFFFF"/>
                </a:highlight>
                <a:latin typeface="+mn-lt"/>
                <a:ea typeface="Calibri"/>
                <a:cs typeface="Calibri"/>
                <a:sym typeface="Calibri"/>
              </a:rPr>
              <a:t>mpact the person's ability to function in school, work, and other areas of daily life. Symptoms of ASD can last through a person's lifetime without cure. </a:t>
            </a:r>
            <a:r>
              <a:rPr lang="en-US" sz="2400" dirty="0">
                <a:solidFill>
                  <a:schemeClr val="dk1"/>
                </a:solidFill>
                <a:latin typeface="+mn-lt"/>
                <a:ea typeface="Calibri"/>
                <a:cs typeface="Calibri"/>
                <a:sym typeface="Calibri"/>
              </a:rPr>
              <a:t>The prevalence of ASD has increased by 300%  from 2000 to 2020.  </a:t>
            </a:r>
            <a:r>
              <a:rPr lang="en-US" sz="2400" dirty="0">
                <a:solidFill>
                  <a:srgbClr val="212529"/>
                </a:solidFill>
                <a:highlight>
                  <a:srgbClr val="FFFFFF"/>
                </a:highlight>
                <a:latin typeface="+mn-lt"/>
                <a:ea typeface="Calibri"/>
                <a:cs typeface="Calibri"/>
                <a:sym typeface="Calibri"/>
              </a:rPr>
              <a:t>About 20-30 percent of children with ASD develop epilepsy by the time they reach adulthood. </a:t>
            </a:r>
            <a:r>
              <a:rPr lang="en-US" sz="2400" dirty="0">
                <a:solidFill>
                  <a:schemeClr val="dk1"/>
                </a:solidFill>
                <a:latin typeface="+mn-lt"/>
                <a:ea typeface="Calibri"/>
                <a:cs typeface="Calibri"/>
                <a:sym typeface="Calibri"/>
              </a:rPr>
              <a:t>Early diagnosis is very important since timely professional interventions can</a:t>
            </a:r>
            <a:r>
              <a:rPr lang="en-US" sz="2400" dirty="0">
                <a:solidFill>
                  <a:srgbClr val="040C28"/>
                </a:solidFill>
                <a:latin typeface="+mn-lt"/>
                <a:ea typeface="Calibri"/>
                <a:cs typeface="Calibri"/>
                <a:sym typeface="Calibri"/>
              </a:rPr>
              <a:t> improve a child's development and result in better outcomes. </a:t>
            </a:r>
          </a:p>
          <a:p>
            <a:pPr marL="342900" lvl="0" indent="-342900" rtl="0">
              <a:lnSpc>
                <a:spcPct val="115000"/>
              </a:lnSpc>
              <a:spcBef>
                <a:spcPts val="0"/>
              </a:spcBef>
              <a:spcAft>
                <a:spcPts val="0"/>
              </a:spcAft>
              <a:buFont typeface="Wingdings" panose="05000000000000000000" pitchFamily="2" charset="2"/>
              <a:buChar char="v"/>
            </a:pPr>
            <a:r>
              <a:rPr lang="en-US" sz="2400" b="1" dirty="0">
                <a:solidFill>
                  <a:srgbClr val="002060"/>
                </a:solidFill>
                <a:latin typeface="+mj-lt"/>
                <a:ea typeface="Calibri"/>
                <a:cs typeface="Calibri"/>
                <a:sym typeface="Calibri"/>
              </a:rPr>
              <a:t>Self-Stimulatory Behaviors(SSB)</a:t>
            </a:r>
            <a:endParaRPr lang="en-US" sz="2400" dirty="0">
              <a:solidFill>
                <a:srgbClr val="002060"/>
              </a:solidFill>
              <a:latin typeface="+mj-lt"/>
              <a:ea typeface="Calibri"/>
              <a:cs typeface="Calibri"/>
              <a:sym typeface="Calibri"/>
            </a:endParaRPr>
          </a:p>
          <a:p>
            <a:pPr lvl="0" algn="just" rtl="0">
              <a:lnSpc>
                <a:spcPct val="115000"/>
              </a:lnSpc>
              <a:spcBef>
                <a:spcPts val="0"/>
              </a:spcBef>
              <a:spcAft>
                <a:spcPts val="0"/>
              </a:spcAft>
            </a:pPr>
            <a:r>
              <a:rPr lang="en-US" sz="2400" dirty="0">
                <a:solidFill>
                  <a:schemeClr val="tx1"/>
                </a:solidFill>
                <a:latin typeface="+mn-lt"/>
                <a:ea typeface="Calibri"/>
                <a:cs typeface="Calibri"/>
                <a:sym typeface="Calibri"/>
              </a:rPr>
              <a:t>Self-Stimulatory Behaviors (SSB) is </a:t>
            </a:r>
            <a:r>
              <a:rPr lang="en-US" sz="2400" dirty="0">
                <a:solidFill>
                  <a:srgbClr val="040C28"/>
                </a:solidFill>
                <a:latin typeface="+mn-lt"/>
                <a:ea typeface="Calibri"/>
                <a:cs typeface="Calibri"/>
                <a:sym typeface="Calibri"/>
              </a:rPr>
              <a:t>one of the main indicators for detecting children with autism. SSB is repetitive body movements or repetitive movements of objects.  There are five typical SSBs:</a:t>
            </a:r>
            <a:endParaRPr lang="en-US" sz="2400" dirty="0">
              <a:solidFill>
                <a:srgbClr val="1F2328"/>
              </a:solidFill>
              <a:highlight>
                <a:srgbClr val="FFFFFF"/>
              </a:highlight>
            </a:endParaRPr>
          </a:p>
        </p:txBody>
      </p:sp>
      <p:sp>
        <p:nvSpPr>
          <p:cNvPr id="5" name="TextBox 4">
            <a:extLst>
              <a:ext uri="{FF2B5EF4-FFF2-40B4-BE49-F238E27FC236}">
                <a16:creationId xmlns:a16="http://schemas.microsoft.com/office/drawing/2014/main" id="{58376F7E-50F4-53F2-8BA8-29C2F09F4337}"/>
              </a:ext>
            </a:extLst>
          </p:cNvPr>
          <p:cNvSpPr txBox="1"/>
          <p:nvPr/>
        </p:nvSpPr>
        <p:spPr>
          <a:xfrm>
            <a:off x="633958" y="18848003"/>
            <a:ext cx="9971085" cy="1330364"/>
          </a:xfrm>
          <a:prstGeom prst="rect">
            <a:avLst/>
          </a:prstGeom>
          <a:noFill/>
        </p:spPr>
        <p:txBody>
          <a:bodyPr wrap="square">
            <a:spAutoFit/>
          </a:bodyPr>
          <a:lstStyle/>
          <a:p>
            <a:pPr algn="just">
              <a:lnSpc>
                <a:spcPct val="115000"/>
              </a:lnSpc>
            </a:pPr>
            <a:r>
              <a:rPr lang="en-US" sz="2400" dirty="0">
                <a:solidFill>
                  <a:schemeClr val="dk1"/>
                </a:solidFill>
                <a:latin typeface="+mn-lt"/>
                <a:ea typeface="Calibri"/>
                <a:cs typeface="Calibri"/>
                <a:sym typeface="Calibri"/>
              </a:rPr>
              <a:t>How can the application of AI-based action recognition techniques in video analysis contribute to the early detection and accurate diagnosis of autism spectrum disorder (ASD)?</a:t>
            </a:r>
          </a:p>
        </p:txBody>
      </p:sp>
      <p:sp>
        <p:nvSpPr>
          <p:cNvPr id="6" name="Google Shape;68;p1">
            <a:extLst>
              <a:ext uri="{FF2B5EF4-FFF2-40B4-BE49-F238E27FC236}">
                <a16:creationId xmlns:a16="http://schemas.microsoft.com/office/drawing/2014/main" id="{FA486267-4A88-1BA7-FEDC-0B1152061350}"/>
              </a:ext>
            </a:extLst>
          </p:cNvPr>
          <p:cNvSpPr txBox="1"/>
          <p:nvPr/>
        </p:nvSpPr>
        <p:spPr>
          <a:xfrm>
            <a:off x="563902" y="18034616"/>
            <a:ext cx="10023044" cy="848870"/>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000" b="1" dirty="0">
                <a:solidFill>
                  <a:srgbClr val="FFFFFF"/>
                </a:solidFill>
                <a:latin typeface="+mj-lt"/>
              </a:rPr>
              <a:t>Research </a:t>
            </a:r>
            <a:r>
              <a:rPr lang="en" sz="5000" b="1" dirty="0">
                <a:solidFill>
                  <a:srgbClr val="FFFFFF"/>
                </a:solidFill>
                <a:latin typeface="+mj-lt"/>
              </a:rPr>
              <a:t>Question</a:t>
            </a:r>
            <a:endParaRPr sz="5000" b="1" i="0" u="none" strike="noStrike" cap="none" dirty="0">
              <a:solidFill>
                <a:srgbClr val="FFFFFF"/>
              </a:solidFill>
              <a:latin typeface="+mj-lt"/>
              <a:ea typeface="Arial"/>
              <a:cs typeface="Arial"/>
              <a:sym typeface="Arial"/>
            </a:endParaRPr>
          </a:p>
        </p:txBody>
      </p:sp>
      <p:cxnSp>
        <p:nvCxnSpPr>
          <p:cNvPr id="11" name="Google Shape;169;p25">
            <a:extLst>
              <a:ext uri="{FF2B5EF4-FFF2-40B4-BE49-F238E27FC236}">
                <a16:creationId xmlns:a16="http://schemas.microsoft.com/office/drawing/2014/main" id="{D93BC71D-78F7-DEA0-5A69-568EFD9B3AFC}"/>
              </a:ext>
            </a:extLst>
          </p:cNvPr>
          <p:cNvCxnSpPr>
            <a:cxnSpLocks/>
          </p:cNvCxnSpPr>
          <p:nvPr/>
        </p:nvCxnSpPr>
        <p:spPr>
          <a:xfrm flipV="1">
            <a:off x="25067633" y="14145856"/>
            <a:ext cx="1662184" cy="675091"/>
          </a:xfrm>
          <a:prstGeom prst="curvedConnector3">
            <a:avLst>
              <a:gd name="adj1" fmla="val 50000"/>
            </a:avLst>
          </a:prstGeom>
          <a:noFill/>
          <a:ln w="9525" cap="flat" cmpd="sng">
            <a:solidFill>
              <a:schemeClr val="dk2"/>
            </a:solidFill>
            <a:prstDash val="solid"/>
            <a:round/>
            <a:headEnd type="stealth" w="med" len="med"/>
            <a:tailEnd type="stealth" w="med" len="med"/>
          </a:ln>
        </p:spPr>
      </p:cxnSp>
      <p:cxnSp>
        <p:nvCxnSpPr>
          <p:cNvPr id="12" name="Google Shape;170;p25">
            <a:extLst>
              <a:ext uri="{FF2B5EF4-FFF2-40B4-BE49-F238E27FC236}">
                <a16:creationId xmlns:a16="http://schemas.microsoft.com/office/drawing/2014/main" id="{7AB5F402-F271-4EFD-7E8E-8A2D940FAA79}"/>
              </a:ext>
            </a:extLst>
          </p:cNvPr>
          <p:cNvCxnSpPr>
            <a:cxnSpLocks/>
          </p:cNvCxnSpPr>
          <p:nvPr/>
        </p:nvCxnSpPr>
        <p:spPr>
          <a:xfrm rot="10800000">
            <a:off x="27724204" y="14178900"/>
            <a:ext cx="1669373" cy="673102"/>
          </a:xfrm>
          <a:prstGeom prst="curvedConnector3">
            <a:avLst>
              <a:gd name="adj1" fmla="val 50000"/>
            </a:avLst>
          </a:prstGeom>
          <a:noFill/>
          <a:ln w="9525" cap="flat" cmpd="sng">
            <a:solidFill>
              <a:schemeClr val="dk2"/>
            </a:solidFill>
            <a:prstDash val="solid"/>
            <a:round/>
            <a:headEnd type="stealth" w="med" len="med"/>
            <a:tailEnd type="stealth" w="med" len="med"/>
          </a:ln>
        </p:spPr>
      </p:cxnSp>
      <p:sp>
        <p:nvSpPr>
          <p:cNvPr id="4" name="TextBox 3">
            <a:extLst>
              <a:ext uri="{FF2B5EF4-FFF2-40B4-BE49-F238E27FC236}">
                <a16:creationId xmlns:a16="http://schemas.microsoft.com/office/drawing/2014/main" id="{269255A0-5F7E-46A0-3FB2-DFCA572CAE52}"/>
              </a:ext>
            </a:extLst>
          </p:cNvPr>
          <p:cNvSpPr txBox="1"/>
          <p:nvPr/>
        </p:nvSpPr>
        <p:spPr>
          <a:xfrm>
            <a:off x="6770245" y="27236234"/>
            <a:ext cx="2574764" cy="369332"/>
          </a:xfrm>
          <a:prstGeom prst="rect">
            <a:avLst/>
          </a:prstGeom>
          <a:noFill/>
        </p:spPr>
        <p:txBody>
          <a:bodyPr wrap="square">
            <a:spAutoFit/>
          </a:bodyPr>
          <a:lstStyle/>
          <a:p>
            <a:r>
              <a:rPr lang="en-US" sz="1800" dirty="0">
                <a:latin typeface="+mj-lt"/>
              </a:rPr>
              <a:t>Model for action labels</a:t>
            </a:r>
          </a:p>
        </p:txBody>
      </p:sp>
      <p:sp>
        <p:nvSpPr>
          <p:cNvPr id="9" name="TextBox 8">
            <a:extLst>
              <a:ext uri="{FF2B5EF4-FFF2-40B4-BE49-F238E27FC236}">
                <a16:creationId xmlns:a16="http://schemas.microsoft.com/office/drawing/2014/main" id="{E65C6B4D-6CFE-4EE7-E142-77674653B121}"/>
              </a:ext>
            </a:extLst>
          </p:cNvPr>
          <p:cNvSpPr txBox="1"/>
          <p:nvPr/>
        </p:nvSpPr>
        <p:spPr>
          <a:xfrm>
            <a:off x="1542766" y="27131843"/>
            <a:ext cx="3429000" cy="369332"/>
          </a:xfrm>
          <a:prstGeom prst="rect">
            <a:avLst/>
          </a:prstGeom>
          <a:noFill/>
        </p:spPr>
        <p:txBody>
          <a:bodyPr wrap="square">
            <a:spAutoFit/>
          </a:bodyPr>
          <a:lstStyle/>
          <a:p>
            <a:r>
              <a:rPr lang="en-US" sz="1800" dirty="0">
                <a:latin typeface="+mj-lt"/>
              </a:rPr>
              <a:t>Model for predict action labels</a:t>
            </a:r>
          </a:p>
        </p:txBody>
      </p:sp>
      <p:sp>
        <p:nvSpPr>
          <p:cNvPr id="13" name="Google Shape;72;p1">
            <a:extLst>
              <a:ext uri="{FF2B5EF4-FFF2-40B4-BE49-F238E27FC236}">
                <a16:creationId xmlns:a16="http://schemas.microsoft.com/office/drawing/2014/main" id="{03C80A95-7C00-B36E-01A4-D5D35CBEF341}"/>
              </a:ext>
            </a:extLst>
          </p:cNvPr>
          <p:cNvSpPr/>
          <p:nvPr/>
        </p:nvSpPr>
        <p:spPr>
          <a:xfrm>
            <a:off x="22405500" y="6620735"/>
            <a:ext cx="10124533" cy="1410659"/>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sz="2800" b="0" i="0" u="none" strike="noStrike" cap="none" dirty="0">
                <a:solidFill>
                  <a:srgbClr val="000000"/>
                </a:solidFill>
                <a:latin typeface="+mn-lt"/>
                <a:ea typeface="Arial"/>
                <a:cs typeface="Arial"/>
                <a:sym typeface="Arial"/>
              </a:rPr>
              <a:t>MIL Ranking Framework</a:t>
            </a:r>
            <a:r>
              <a:rPr lang="en-US" sz="2800" dirty="0">
                <a:latin typeface="+mn-lt"/>
              </a:rPr>
              <a:t> </a:t>
            </a:r>
            <a:r>
              <a:rPr lang="en-US" sz="2800" b="0" i="0" u="none" strike="noStrike" cap="none" dirty="0">
                <a:solidFill>
                  <a:srgbClr val="000000"/>
                </a:solidFill>
                <a:latin typeface="+mn-lt"/>
                <a:ea typeface="Arial"/>
                <a:cs typeface="Arial"/>
                <a:sym typeface="Arial"/>
              </a:rPr>
              <a:t>is employed to identify the highest-scored feature in a video by utilizing the loss computed from both autism and non-autism features.</a:t>
            </a:r>
          </a:p>
        </p:txBody>
      </p:sp>
      <p:sp>
        <p:nvSpPr>
          <p:cNvPr id="3" name="Google Shape;55;p13">
            <a:extLst>
              <a:ext uri="{FF2B5EF4-FFF2-40B4-BE49-F238E27FC236}">
                <a16:creationId xmlns:a16="http://schemas.microsoft.com/office/drawing/2014/main" id="{82197983-5908-8569-F8B0-841AA0C4AD5C}"/>
              </a:ext>
            </a:extLst>
          </p:cNvPr>
          <p:cNvSpPr/>
          <p:nvPr/>
        </p:nvSpPr>
        <p:spPr>
          <a:xfrm>
            <a:off x="-1" y="3977199"/>
            <a:ext cx="43888575" cy="943526"/>
          </a:xfrm>
          <a:prstGeom prst="rect">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3600" b="0" i="0" u="none" strike="noStrike" cap="none" dirty="0">
                <a:solidFill>
                  <a:srgbClr val="FFFFFF"/>
                </a:solidFill>
                <a:latin typeface="+mn-lt"/>
                <a:ea typeface="Calibri"/>
                <a:cs typeface="Calibri"/>
                <a:sym typeface="Calibri"/>
              </a:rPr>
              <a:t>Unless otherwise noted, all figures, images, and data plots were created by the researcher</a:t>
            </a:r>
            <a:endParaRPr sz="3600" b="0" i="0" u="none" strike="noStrike" cap="none" dirty="0">
              <a:solidFill>
                <a:srgbClr val="FFFFFF"/>
              </a:solidFill>
              <a:latin typeface="+mn-lt"/>
              <a:ea typeface="Calibri"/>
              <a:cs typeface="Calibri"/>
              <a:sym typeface="Calibri"/>
            </a:endParaRPr>
          </a:p>
        </p:txBody>
      </p:sp>
      <p:sp>
        <p:nvSpPr>
          <p:cNvPr id="43" name="TextBox 42">
            <a:extLst>
              <a:ext uri="{FF2B5EF4-FFF2-40B4-BE49-F238E27FC236}">
                <a16:creationId xmlns:a16="http://schemas.microsoft.com/office/drawing/2014/main" id="{39363032-7447-155C-8A54-8EBF1A3581E1}"/>
              </a:ext>
            </a:extLst>
          </p:cNvPr>
          <p:cNvSpPr txBox="1"/>
          <p:nvPr/>
        </p:nvSpPr>
        <p:spPr>
          <a:xfrm>
            <a:off x="7149866" y="14659235"/>
            <a:ext cx="2303113" cy="307777"/>
          </a:xfrm>
          <a:prstGeom prst="rect">
            <a:avLst/>
          </a:prstGeom>
          <a:noFill/>
        </p:spPr>
        <p:txBody>
          <a:bodyPr wrap="square">
            <a:spAutoFit/>
          </a:bodyPr>
          <a:lstStyle/>
          <a:p>
            <a:pPr algn="just"/>
            <a:r>
              <a:rPr lang="en-US" sz="1400" b="1" i="1" dirty="0">
                <a:solidFill>
                  <a:schemeClr val="tx1"/>
                </a:solidFill>
              </a:rPr>
              <a:t>(Credit: UTD CVMC Lab)</a:t>
            </a:r>
          </a:p>
        </p:txBody>
      </p:sp>
      <p:sp>
        <p:nvSpPr>
          <p:cNvPr id="46" name="TextBox 45">
            <a:extLst>
              <a:ext uri="{FF2B5EF4-FFF2-40B4-BE49-F238E27FC236}">
                <a16:creationId xmlns:a16="http://schemas.microsoft.com/office/drawing/2014/main" id="{949A851D-4851-A3C5-FC21-5F509F7A0B3D}"/>
              </a:ext>
            </a:extLst>
          </p:cNvPr>
          <p:cNvSpPr txBox="1"/>
          <p:nvPr/>
        </p:nvSpPr>
        <p:spPr>
          <a:xfrm>
            <a:off x="4192905" y="27469243"/>
            <a:ext cx="2775165" cy="338554"/>
          </a:xfrm>
          <a:prstGeom prst="rect">
            <a:avLst/>
          </a:prstGeom>
          <a:noFill/>
        </p:spPr>
        <p:txBody>
          <a:bodyPr wrap="square">
            <a:spAutoFit/>
          </a:bodyPr>
          <a:lstStyle/>
          <a:p>
            <a:pPr algn="just"/>
            <a:r>
              <a:rPr lang="en-US" sz="1400" b="1" i="1" dirty="0">
                <a:solidFill>
                  <a:schemeClr val="tx1"/>
                </a:solidFill>
              </a:rPr>
              <a:t>(</a:t>
            </a:r>
            <a:r>
              <a:rPr lang="en-US" sz="1600" b="1" i="1" dirty="0">
                <a:solidFill>
                  <a:schemeClr val="tx1"/>
                </a:solidFill>
              </a:rPr>
              <a:t>Credit: UTD CVMC Lab</a:t>
            </a:r>
            <a:r>
              <a:rPr lang="en-US" sz="1400" b="1" i="1" dirty="0">
                <a:solidFill>
                  <a:schemeClr val="tx1"/>
                </a:solidFill>
              </a:rPr>
              <a:t>)</a:t>
            </a:r>
          </a:p>
        </p:txBody>
      </p:sp>
      <p:sp>
        <p:nvSpPr>
          <p:cNvPr id="48" name="TextBox 47">
            <a:extLst>
              <a:ext uri="{FF2B5EF4-FFF2-40B4-BE49-F238E27FC236}">
                <a16:creationId xmlns:a16="http://schemas.microsoft.com/office/drawing/2014/main" id="{4609791C-F35C-43E5-DF22-2005D13093B4}"/>
              </a:ext>
            </a:extLst>
          </p:cNvPr>
          <p:cNvSpPr txBox="1"/>
          <p:nvPr/>
        </p:nvSpPr>
        <p:spPr>
          <a:xfrm>
            <a:off x="15289783" y="24776655"/>
            <a:ext cx="3018949" cy="369332"/>
          </a:xfrm>
          <a:prstGeom prst="rect">
            <a:avLst/>
          </a:prstGeom>
          <a:noFill/>
        </p:spPr>
        <p:txBody>
          <a:bodyPr wrap="square">
            <a:spAutoFit/>
          </a:bodyPr>
          <a:lstStyle/>
          <a:p>
            <a:pPr algn="just"/>
            <a:r>
              <a:rPr lang="en-US" sz="1600" b="1" i="1" dirty="0">
                <a:solidFill>
                  <a:schemeClr val="tx1"/>
                </a:solidFill>
              </a:rPr>
              <a:t>(</a:t>
            </a:r>
            <a:r>
              <a:rPr lang="en-US" sz="1800" b="1" i="1" dirty="0">
                <a:solidFill>
                  <a:schemeClr val="tx1"/>
                </a:solidFill>
              </a:rPr>
              <a:t>Credit: UTD CVMC Lab)</a:t>
            </a:r>
          </a:p>
        </p:txBody>
      </p:sp>
      <p:sp>
        <p:nvSpPr>
          <p:cNvPr id="45" name="Google Shape;72;p1">
            <a:extLst>
              <a:ext uri="{FF2B5EF4-FFF2-40B4-BE49-F238E27FC236}">
                <a16:creationId xmlns:a16="http://schemas.microsoft.com/office/drawing/2014/main" id="{C9122673-289A-5FC7-D20A-A25DEA4810B3}"/>
              </a:ext>
            </a:extLst>
          </p:cNvPr>
          <p:cNvSpPr/>
          <p:nvPr/>
        </p:nvSpPr>
        <p:spPr>
          <a:xfrm>
            <a:off x="11479157" y="13877324"/>
            <a:ext cx="10066950" cy="1325606"/>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101600" lvl="0" algn="l" rtl="0">
              <a:spcBef>
                <a:spcPts val="0"/>
              </a:spcBef>
              <a:spcAft>
                <a:spcPts val="0"/>
              </a:spcAft>
              <a:buClr>
                <a:schemeClr val="dk1"/>
              </a:buClr>
              <a:buSzPts val="2000"/>
            </a:pPr>
            <a:r>
              <a:rPr lang="en-US" sz="2800" b="1" dirty="0">
                <a:solidFill>
                  <a:schemeClr val="dk1"/>
                </a:solidFill>
                <a:latin typeface="+mn-lt"/>
                <a:ea typeface="Calibri"/>
                <a:cs typeface="Calibri"/>
                <a:sym typeface="Calibri"/>
              </a:rPr>
              <a:t>                                                                                                            </a:t>
            </a:r>
            <a:endParaRPr lang="en-US" sz="2800" dirty="0">
              <a:solidFill>
                <a:schemeClr val="dk1"/>
              </a:solidFill>
              <a:latin typeface="+mn-lt"/>
              <a:ea typeface="Calibri"/>
              <a:cs typeface="Calibri"/>
              <a:sym typeface="Calibri"/>
            </a:endParaRPr>
          </a:p>
          <a:p>
            <a:pPr marL="101600" lvl="0" algn="l" rtl="0">
              <a:spcBef>
                <a:spcPts val="0"/>
              </a:spcBef>
              <a:spcAft>
                <a:spcPts val="0"/>
              </a:spcAft>
              <a:buClr>
                <a:schemeClr val="dk1"/>
              </a:buClr>
              <a:buSzPts val="2000"/>
            </a:pPr>
            <a:endParaRPr lang="en-US" sz="2800" dirty="0">
              <a:solidFill>
                <a:schemeClr val="dk1"/>
              </a:solidFill>
              <a:latin typeface="+mn-lt"/>
              <a:ea typeface="Calibri"/>
              <a:cs typeface="Calibri"/>
              <a:sym typeface="Calibri"/>
            </a:endParaRPr>
          </a:p>
          <a:p>
            <a:pPr marL="101600" lvl="0" algn="l" rtl="0">
              <a:spcBef>
                <a:spcPts val="0"/>
              </a:spcBef>
              <a:spcAft>
                <a:spcPts val="0"/>
              </a:spcAft>
              <a:buClr>
                <a:schemeClr val="dk1"/>
              </a:buClr>
              <a:buSzPts val="2000"/>
            </a:pPr>
            <a:r>
              <a:rPr lang="en-US" sz="2800" dirty="0">
                <a:solidFill>
                  <a:schemeClr val="dk1"/>
                </a:solidFill>
                <a:latin typeface="+mn-lt"/>
                <a:ea typeface="Calibri"/>
                <a:cs typeface="Calibri"/>
                <a:sym typeface="Calibri"/>
              </a:rPr>
              <a:t>Caption Recurrent Neural Network(RNN) is used to generate captions for video features, employing an RNN with BEAM Search.</a:t>
            </a:r>
          </a:p>
          <a:p>
            <a:pPr marL="457200" lvl="0" indent="-355600" algn="l" rtl="0">
              <a:spcBef>
                <a:spcPts val="0"/>
              </a:spcBef>
              <a:spcAft>
                <a:spcPts val="0"/>
              </a:spcAft>
              <a:buClr>
                <a:schemeClr val="dk1"/>
              </a:buClr>
              <a:buSzPts val="2000"/>
              <a:buFont typeface="Calibri"/>
              <a:buChar char="▪"/>
            </a:pPr>
            <a:endParaRPr lang="en-US" sz="2800" dirty="0">
              <a:solidFill>
                <a:schemeClr val="dk1"/>
              </a:solidFill>
              <a:latin typeface="+mn-lt"/>
              <a:ea typeface="Calibri"/>
              <a:cs typeface="Calibri"/>
              <a:sym typeface="Calibri"/>
            </a:endParaRPr>
          </a:p>
          <a:p>
            <a:pPr marL="457200" lvl="0" indent="-355600" algn="l" rtl="0">
              <a:spcBef>
                <a:spcPts val="0"/>
              </a:spcBef>
              <a:spcAft>
                <a:spcPts val="0"/>
              </a:spcAft>
              <a:buClr>
                <a:schemeClr val="dk1"/>
              </a:buClr>
              <a:buSzPts val="2000"/>
              <a:buFont typeface="Calibri"/>
              <a:buChar char="▪"/>
            </a:pPr>
            <a:endParaRPr lang="en-US" sz="2800" dirty="0">
              <a:solidFill>
                <a:schemeClr val="dk1"/>
              </a:solidFill>
              <a:latin typeface="+mn-lt"/>
              <a:ea typeface="Calibri"/>
              <a:cs typeface="Calibri"/>
              <a:sym typeface="Calibri"/>
            </a:endParaRPr>
          </a:p>
        </p:txBody>
      </p:sp>
      <p:sp>
        <p:nvSpPr>
          <p:cNvPr id="47" name="Google Shape;82;p1">
            <a:extLst>
              <a:ext uri="{FF2B5EF4-FFF2-40B4-BE49-F238E27FC236}">
                <a16:creationId xmlns:a16="http://schemas.microsoft.com/office/drawing/2014/main" id="{8FCD98FB-52A6-4958-C4EC-88A4A77F810F}"/>
              </a:ext>
            </a:extLst>
          </p:cNvPr>
          <p:cNvSpPr txBox="1"/>
          <p:nvPr/>
        </p:nvSpPr>
        <p:spPr>
          <a:xfrm>
            <a:off x="11373633" y="25531177"/>
            <a:ext cx="21156400" cy="1205800"/>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algn="ctr">
              <a:buSzPts val="5400"/>
            </a:pPr>
            <a:r>
              <a:rPr lang="en-US" sz="5000" b="1" dirty="0">
                <a:solidFill>
                  <a:schemeClr val="lt1"/>
                </a:solidFill>
                <a:latin typeface="+mj-lt"/>
                <a:ea typeface="Calibri"/>
                <a:cs typeface="Calibri"/>
                <a:sym typeface="Calibri"/>
              </a:rPr>
              <a:t>Model Training &amp; Testing</a:t>
            </a:r>
            <a:r>
              <a:rPr lang="en-US" sz="5000" b="1" i="0" u="none" strike="noStrike" cap="none" dirty="0">
                <a:solidFill>
                  <a:srgbClr val="FFFFFF"/>
                </a:solidFill>
                <a:latin typeface="+mj-lt"/>
                <a:ea typeface="Arial"/>
                <a:cs typeface="Arial"/>
                <a:sym typeface="Arial"/>
              </a:rPr>
              <a:t> </a:t>
            </a:r>
            <a:endParaRPr lang="en-US" sz="5000" b="0" i="0" u="none" strike="noStrike" cap="none" dirty="0">
              <a:solidFill>
                <a:srgbClr val="FFFFFF"/>
              </a:solidFill>
              <a:latin typeface="+mj-lt"/>
              <a:ea typeface="Arial"/>
              <a:cs typeface="Arial"/>
              <a:sym typeface="Arial"/>
            </a:endParaRPr>
          </a:p>
        </p:txBody>
      </p:sp>
      <p:pic>
        <p:nvPicPr>
          <p:cNvPr id="51" name="Picture 50">
            <a:extLst>
              <a:ext uri="{FF2B5EF4-FFF2-40B4-BE49-F238E27FC236}">
                <a16:creationId xmlns:a16="http://schemas.microsoft.com/office/drawing/2014/main" id="{5D3AD2E7-4E34-5159-6148-7B7AF86D1A2B}"/>
              </a:ext>
            </a:extLst>
          </p:cNvPr>
          <p:cNvPicPr>
            <a:picLocks noChangeAspect="1"/>
          </p:cNvPicPr>
          <p:nvPr/>
        </p:nvPicPr>
        <p:blipFill>
          <a:blip r:embed="rId21"/>
          <a:stretch>
            <a:fillRect/>
          </a:stretch>
        </p:blipFill>
        <p:spPr>
          <a:xfrm>
            <a:off x="11373632" y="26736977"/>
            <a:ext cx="10172475" cy="4735441"/>
          </a:xfrm>
          <a:prstGeom prst="rect">
            <a:avLst/>
          </a:prstGeom>
        </p:spPr>
      </p:pic>
      <p:sp>
        <p:nvSpPr>
          <p:cNvPr id="53" name="Google Shape;73;p1">
            <a:extLst>
              <a:ext uri="{FF2B5EF4-FFF2-40B4-BE49-F238E27FC236}">
                <a16:creationId xmlns:a16="http://schemas.microsoft.com/office/drawing/2014/main" id="{1E7BF4D0-120D-9B6F-47A5-DA00ABE891B2}"/>
              </a:ext>
            </a:extLst>
          </p:cNvPr>
          <p:cNvSpPr txBox="1"/>
          <p:nvPr/>
        </p:nvSpPr>
        <p:spPr>
          <a:xfrm>
            <a:off x="11905592" y="28455608"/>
            <a:ext cx="7853465" cy="2385771"/>
          </a:xfrm>
          <a:prstGeom prst="rect">
            <a:avLst/>
          </a:prstGeom>
          <a:noFill/>
          <a:ln>
            <a:noFill/>
          </a:ln>
        </p:spPr>
        <p:txBody>
          <a:bodyPr spcFirstLastPara="1" wrap="square" lIns="149350" tIns="149350" rIns="199125" bIns="224025" anchor="t" anchorCtr="0">
            <a:noAutofit/>
          </a:bodyPr>
          <a:lstStyle/>
          <a:p>
            <a:pPr marL="457200" lvl="0" indent="-381000" algn="l" rtl="0">
              <a:spcBef>
                <a:spcPts val="0"/>
              </a:spcBef>
              <a:spcAft>
                <a:spcPts val="0"/>
              </a:spcAft>
              <a:buClr>
                <a:schemeClr val="dk2"/>
              </a:buClr>
              <a:buSzPts val="2400"/>
              <a:buChar char="●"/>
            </a:pPr>
            <a:r>
              <a:rPr lang="it-IT" sz="2800" dirty="0">
                <a:solidFill>
                  <a:schemeClr val="tx1"/>
                </a:solidFill>
              </a:rPr>
              <a:t>Collect Data</a:t>
            </a:r>
          </a:p>
          <a:p>
            <a:pPr marL="457200" lvl="0" indent="-381000" algn="l" rtl="0">
              <a:spcBef>
                <a:spcPts val="0"/>
              </a:spcBef>
              <a:spcAft>
                <a:spcPts val="0"/>
              </a:spcAft>
              <a:buClr>
                <a:schemeClr val="dk2"/>
              </a:buClr>
              <a:buSzPts val="2400"/>
              <a:buChar char="●"/>
            </a:pPr>
            <a:r>
              <a:rPr lang="it-IT" sz="2800" dirty="0">
                <a:solidFill>
                  <a:schemeClr val="tx1"/>
                </a:solidFill>
              </a:rPr>
              <a:t>Prepare data</a:t>
            </a:r>
          </a:p>
          <a:p>
            <a:pPr marL="457200" lvl="0" indent="-381000" algn="l" rtl="0">
              <a:spcBef>
                <a:spcPts val="0"/>
              </a:spcBef>
              <a:spcAft>
                <a:spcPts val="0"/>
              </a:spcAft>
              <a:buClr>
                <a:schemeClr val="dk2"/>
              </a:buClr>
              <a:buSzPts val="2400"/>
              <a:buChar char="●"/>
            </a:pPr>
            <a:r>
              <a:rPr lang="it-IT" sz="2800" dirty="0">
                <a:solidFill>
                  <a:schemeClr val="tx1"/>
                </a:solidFill>
              </a:rPr>
              <a:t>Train model </a:t>
            </a:r>
          </a:p>
          <a:p>
            <a:pPr marL="457200" lvl="0" indent="-381000" algn="l" rtl="0">
              <a:spcBef>
                <a:spcPts val="0"/>
              </a:spcBef>
              <a:spcAft>
                <a:spcPts val="0"/>
              </a:spcAft>
              <a:buClr>
                <a:schemeClr val="dk2"/>
              </a:buClr>
              <a:buSzPts val="2400"/>
              <a:buChar char="●"/>
            </a:pPr>
            <a:r>
              <a:rPr lang="it-IT" sz="2800" dirty="0">
                <a:solidFill>
                  <a:schemeClr val="tx1"/>
                </a:solidFill>
              </a:rPr>
              <a:t>Evaluate model </a:t>
            </a:r>
          </a:p>
          <a:p>
            <a:pPr marL="457200" lvl="0" indent="-381000" algn="l" rtl="0">
              <a:spcBef>
                <a:spcPts val="0"/>
              </a:spcBef>
              <a:spcAft>
                <a:spcPts val="0"/>
              </a:spcAft>
              <a:buClr>
                <a:schemeClr val="dk2"/>
              </a:buClr>
              <a:buSzPts val="2400"/>
              <a:buChar char="●"/>
            </a:pPr>
            <a:r>
              <a:rPr lang="it-IT" sz="2800" dirty="0">
                <a:solidFill>
                  <a:schemeClr val="tx1"/>
                </a:solidFill>
              </a:rPr>
              <a:t>Deploy mode</a:t>
            </a:r>
            <a:r>
              <a:rPr lang="it-IT" sz="2800" dirty="0">
                <a:solidFill>
                  <a:schemeClr val="dk2"/>
                </a:solidFill>
              </a:rPr>
              <a:t>l</a:t>
            </a:r>
          </a:p>
          <a:p>
            <a:pPr marR="0" lvl="1" algn="l" rtl="0">
              <a:lnSpc>
                <a:spcPct val="90000"/>
              </a:lnSpc>
              <a:spcBef>
                <a:spcPts val="0"/>
              </a:spcBef>
              <a:spcAft>
                <a:spcPts val="0"/>
              </a:spcAft>
              <a:buClr>
                <a:srgbClr val="000000"/>
              </a:buClr>
              <a:buSzPts val="3700"/>
            </a:pPr>
            <a:endParaRPr sz="3700" b="0" i="0" u="none" strike="noStrike" cap="none" dirty="0">
              <a:solidFill>
                <a:srgbClr val="000000"/>
              </a:solidFill>
              <a:latin typeface="Arial"/>
              <a:ea typeface="Arial"/>
              <a:cs typeface="Arial"/>
              <a:sym typeface="Arial"/>
            </a:endParaRPr>
          </a:p>
        </p:txBody>
      </p:sp>
      <p:pic>
        <p:nvPicPr>
          <p:cNvPr id="58" name="Google Shape;191;p28">
            <a:extLst>
              <a:ext uri="{FF2B5EF4-FFF2-40B4-BE49-F238E27FC236}">
                <a16:creationId xmlns:a16="http://schemas.microsoft.com/office/drawing/2014/main" id="{742F9542-AADA-51DE-9B9F-4AF5D5E1294F}"/>
              </a:ext>
            </a:extLst>
          </p:cNvPr>
          <p:cNvPicPr preferRelativeResize="0"/>
          <p:nvPr/>
        </p:nvPicPr>
        <p:blipFill>
          <a:blip r:embed="rId22">
            <a:alphaModFix/>
          </a:blip>
          <a:stretch>
            <a:fillRect/>
          </a:stretch>
        </p:blipFill>
        <p:spPr>
          <a:xfrm>
            <a:off x="21942975" y="27705800"/>
            <a:ext cx="10592794" cy="3624714"/>
          </a:xfrm>
          <a:prstGeom prst="rect">
            <a:avLst/>
          </a:prstGeom>
          <a:noFill/>
          <a:ln>
            <a:noFill/>
          </a:ln>
        </p:spPr>
      </p:pic>
      <p:sp>
        <p:nvSpPr>
          <p:cNvPr id="59" name="Google Shape;72;p1">
            <a:extLst>
              <a:ext uri="{FF2B5EF4-FFF2-40B4-BE49-F238E27FC236}">
                <a16:creationId xmlns:a16="http://schemas.microsoft.com/office/drawing/2014/main" id="{D63064CB-FED3-389F-37D9-B2044F4A7C81}"/>
              </a:ext>
            </a:extLst>
          </p:cNvPr>
          <p:cNvSpPr/>
          <p:nvPr/>
        </p:nvSpPr>
        <p:spPr>
          <a:xfrm>
            <a:off x="33405760" y="6455912"/>
            <a:ext cx="10103813" cy="937102"/>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a:solidFill>
                  <a:schemeClr val="tx1"/>
                </a:solidFill>
                <a:latin typeface="+mn-lt"/>
                <a:ea typeface="Calibri"/>
                <a:cs typeface="Calibri"/>
                <a:sym typeface="Calibri"/>
              </a:rPr>
              <a:t>This video has been captioned with aggressive behavior and this has been confirmed by checking the video</a:t>
            </a:r>
          </a:p>
        </p:txBody>
      </p:sp>
      <p:sp>
        <p:nvSpPr>
          <p:cNvPr id="63" name="Google Shape;72;p1">
            <a:extLst>
              <a:ext uri="{FF2B5EF4-FFF2-40B4-BE49-F238E27FC236}">
                <a16:creationId xmlns:a16="http://schemas.microsoft.com/office/drawing/2014/main" id="{6A8463F7-C8B5-3D36-FF22-AE8BD1C36238}"/>
              </a:ext>
            </a:extLst>
          </p:cNvPr>
          <p:cNvSpPr/>
          <p:nvPr/>
        </p:nvSpPr>
        <p:spPr>
          <a:xfrm>
            <a:off x="33386989" y="9609636"/>
            <a:ext cx="10074655" cy="881026"/>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r>
              <a:rPr lang="en" sz="2800" dirty="0">
                <a:latin typeface="+mn-lt"/>
                <a:ea typeface="Calibri"/>
                <a:cs typeface="Calibri"/>
                <a:sym typeface="Calibri"/>
              </a:rPr>
              <a:t>Frames from a video are classified as aggressive behavior with the following caption:</a:t>
            </a:r>
            <a:endParaRPr lang="en-US" sz="1400" dirty="0">
              <a:solidFill>
                <a:schemeClr val="dk2"/>
              </a:solidFill>
              <a:latin typeface="+mn-lt"/>
              <a:ea typeface="Calibri"/>
              <a:cs typeface="Calibri"/>
              <a:sym typeface="Calibri"/>
            </a:endParaRPr>
          </a:p>
        </p:txBody>
      </p:sp>
      <p:pic>
        <p:nvPicPr>
          <p:cNvPr id="67" name="Picture 66">
            <a:extLst>
              <a:ext uri="{FF2B5EF4-FFF2-40B4-BE49-F238E27FC236}">
                <a16:creationId xmlns:a16="http://schemas.microsoft.com/office/drawing/2014/main" id="{B29CB04F-611C-48D1-46A1-FAEEAE0B2C97}"/>
              </a:ext>
            </a:extLst>
          </p:cNvPr>
          <p:cNvPicPr>
            <a:picLocks noChangeAspect="1"/>
          </p:cNvPicPr>
          <p:nvPr/>
        </p:nvPicPr>
        <p:blipFill>
          <a:blip r:embed="rId23"/>
          <a:stretch>
            <a:fillRect/>
          </a:stretch>
        </p:blipFill>
        <p:spPr>
          <a:xfrm>
            <a:off x="33440329" y="7526518"/>
            <a:ext cx="10092724" cy="1870844"/>
          </a:xfrm>
          <a:prstGeom prst="rect">
            <a:avLst/>
          </a:prstGeom>
        </p:spPr>
      </p:pic>
      <p:sp>
        <p:nvSpPr>
          <p:cNvPr id="69" name="TextBox 68">
            <a:extLst>
              <a:ext uri="{FF2B5EF4-FFF2-40B4-BE49-F238E27FC236}">
                <a16:creationId xmlns:a16="http://schemas.microsoft.com/office/drawing/2014/main" id="{7FDFA37C-A8DC-DFCC-6906-D47FEF003D4E}"/>
              </a:ext>
            </a:extLst>
          </p:cNvPr>
          <p:cNvSpPr txBox="1"/>
          <p:nvPr/>
        </p:nvSpPr>
        <p:spPr>
          <a:xfrm>
            <a:off x="33386989" y="10513497"/>
            <a:ext cx="10103813" cy="4401205"/>
          </a:xfrm>
          <a:prstGeom prst="rect">
            <a:avLst/>
          </a:prstGeom>
          <a:noFill/>
        </p:spPr>
        <p:txBody>
          <a:bodyPr wrap="square">
            <a:spAutoFit/>
          </a:bodyPr>
          <a:lstStyle/>
          <a:p>
            <a:pPr algn="just"/>
            <a:r>
              <a:rPr lang="en-US" sz="2800" dirty="0"/>
              <a:t>Some autistic individuals may exhibit aggressive behavior, which can manifest as physical aggression (e.g., hitting, kicking, biting), verbal aggression (e.g., shouting, insults), or destructive behavior (e.g., breaking objects). Such aggression may be a response to a range of factors, such as overwhelming sensory environments, difficulty with social interactions, or frustration stemming from communication difficulties.                                         </a:t>
            </a:r>
          </a:p>
          <a:p>
            <a:pPr algn="just"/>
            <a:r>
              <a:rPr lang="en-US" sz="2800" i="1" dirty="0">
                <a:solidFill>
                  <a:schemeClr val="tx1"/>
                </a:solidFill>
              </a:rPr>
              <a:t>                                                          (Credit: UTD CVMC Lab)</a:t>
            </a:r>
          </a:p>
          <a:p>
            <a:pPr algn="just"/>
            <a:endParaRPr lang="en-US" sz="2800" dirty="0"/>
          </a:p>
        </p:txBody>
      </p:sp>
      <p:sp>
        <p:nvSpPr>
          <p:cNvPr id="71" name="Google Shape;293;p37">
            <a:extLst>
              <a:ext uri="{FF2B5EF4-FFF2-40B4-BE49-F238E27FC236}">
                <a16:creationId xmlns:a16="http://schemas.microsoft.com/office/drawing/2014/main" id="{8D20E33C-60E9-9C70-2055-A6B5D0716E4A}"/>
              </a:ext>
            </a:extLst>
          </p:cNvPr>
          <p:cNvSpPr txBox="1"/>
          <p:nvPr/>
        </p:nvSpPr>
        <p:spPr>
          <a:xfrm>
            <a:off x="33683034" y="8639679"/>
            <a:ext cx="692700" cy="464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p:txBody>
      </p:sp>
      <p:sp>
        <p:nvSpPr>
          <p:cNvPr id="73" name="Google Shape;293;p37">
            <a:extLst>
              <a:ext uri="{FF2B5EF4-FFF2-40B4-BE49-F238E27FC236}">
                <a16:creationId xmlns:a16="http://schemas.microsoft.com/office/drawing/2014/main" id="{98D07980-26C5-B90B-40E3-C7A5ECA11B74}"/>
              </a:ext>
            </a:extLst>
          </p:cNvPr>
          <p:cNvSpPr txBox="1"/>
          <p:nvPr/>
        </p:nvSpPr>
        <p:spPr>
          <a:xfrm>
            <a:off x="35708983" y="8590989"/>
            <a:ext cx="692700" cy="464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dk2"/>
              </a:solidFill>
            </a:endParaRPr>
          </a:p>
        </p:txBody>
      </p:sp>
      <p:sp>
        <p:nvSpPr>
          <p:cNvPr id="75" name="Google Shape;293;p37">
            <a:extLst>
              <a:ext uri="{FF2B5EF4-FFF2-40B4-BE49-F238E27FC236}">
                <a16:creationId xmlns:a16="http://schemas.microsoft.com/office/drawing/2014/main" id="{881CB5CD-FF8D-1188-8CD3-C42375B2020D}"/>
              </a:ext>
            </a:extLst>
          </p:cNvPr>
          <p:cNvSpPr txBox="1"/>
          <p:nvPr/>
        </p:nvSpPr>
        <p:spPr>
          <a:xfrm>
            <a:off x="39819070" y="8652371"/>
            <a:ext cx="692700" cy="464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p:txBody>
      </p:sp>
      <p:sp>
        <p:nvSpPr>
          <p:cNvPr id="76" name="Google Shape;293;p37">
            <a:extLst>
              <a:ext uri="{FF2B5EF4-FFF2-40B4-BE49-F238E27FC236}">
                <a16:creationId xmlns:a16="http://schemas.microsoft.com/office/drawing/2014/main" id="{EDDCBD34-5409-8E21-BBCC-A0AC575F49B2}"/>
              </a:ext>
            </a:extLst>
          </p:cNvPr>
          <p:cNvSpPr txBox="1"/>
          <p:nvPr/>
        </p:nvSpPr>
        <p:spPr>
          <a:xfrm>
            <a:off x="42122293" y="8760300"/>
            <a:ext cx="692700" cy="464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chemeClr val="dk2"/>
              </a:solidFill>
            </a:endParaRPr>
          </a:p>
        </p:txBody>
      </p:sp>
      <p:sp>
        <p:nvSpPr>
          <p:cNvPr id="77" name="Oval 76">
            <a:extLst>
              <a:ext uri="{FF2B5EF4-FFF2-40B4-BE49-F238E27FC236}">
                <a16:creationId xmlns:a16="http://schemas.microsoft.com/office/drawing/2014/main" id="{359246FC-CD95-22B1-DE5E-91391A8FF98C}"/>
              </a:ext>
            </a:extLst>
          </p:cNvPr>
          <p:cNvSpPr/>
          <p:nvPr/>
        </p:nvSpPr>
        <p:spPr>
          <a:xfrm>
            <a:off x="34268963" y="7864059"/>
            <a:ext cx="520057" cy="51715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26692F8-230C-38C9-E5E1-C1C17F6FF592}"/>
              </a:ext>
            </a:extLst>
          </p:cNvPr>
          <p:cNvSpPr/>
          <p:nvPr/>
        </p:nvSpPr>
        <p:spPr>
          <a:xfrm>
            <a:off x="36454139" y="7971016"/>
            <a:ext cx="497065" cy="5745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68FF71A-8284-655B-968F-48BE0C119B16}"/>
              </a:ext>
            </a:extLst>
          </p:cNvPr>
          <p:cNvSpPr/>
          <p:nvPr/>
        </p:nvSpPr>
        <p:spPr>
          <a:xfrm>
            <a:off x="38460010" y="7978618"/>
            <a:ext cx="481141" cy="360091"/>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Google Shape;72;p1">
            <a:extLst>
              <a:ext uri="{FF2B5EF4-FFF2-40B4-BE49-F238E27FC236}">
                <a16:creationId xmlns:a16="http://schemas.microsoft.com/office/drawing/2014/main" id="{141B7BCC-6468-B533-A8F0-0C90EE269482}"/>
              </a:ext>
            </a:extLst>
          </p:cNvPr>
          <p:cNvSpPr/>
          <p:nvPr/>
        </p:nvSpPr>
        <p:spPr>
          <a:xfrm>
            <a:off x="33405760" y="14379934"/>
            <a:ext cx="10103813" cy="1089062"/>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800" b="1" dirty="0">
                <a:solidFill>
                  <a:schemeClr val="tx1"/>
                </a:solidFill>
                <a:latin typeface="+mj-lt"/>
                <a:ea typeface="Calibri"/>
                <a:cs typeface="Calibri"/>
                <a:sym typeface="Calibri"/>
              </a:rPr>
              <a:t>MILC detected three different types of SSB correctly in one video clip:</a:t>
            </a:r>
          </a:p>
        </p:txBody>
      </p:sp>
      <p:sp>
        <p:nvSpPr>
          <p:cNvPr id="114" name="TextBox 113">
            <a:extLst>
              <a:ext uri="{FF2B5EF4-FFF2-40B4-BE49-F238E27FC236}">
                <a16:creationId xmlns:a16="http://schemas.microsoft.com/office/drawing/2014/main" id="{F8E35083-75CE-705C-6C2C-BB04C2549DC7}"/>
              </a:ext>
            </a:extLst>
          </p:cNvPr>
          <p:cNvSpPr txBox="1"/>
          <p:nvPr/>
        </p:nvSpPr>
        <p:spPr>
          <a:xfrm>
            <a:off x="41357057" y="16481042"/>
            <a:ext cx="3523008" cy="830997"/>
          </a:xfrm>
          <a:prstGeom prst="rect">
            <a:avLst/>
          </a:prstGeom>
          <a:noFill/>
        </p:spPr>
        <p:txBody>
          <a:bodyPr wrap="square">
            <a:spAutoFit/>
          </a:bodyPr>
          <a:lstStyle/>
          <a:p>
            <a:r>
              <a:rPr lang="en-US" sz="2400" b="1" dirty="0">
                <a:solidFill>
                  <a:schemeClr val="tx1"/>
                </a:solidFill>
                <a:latin typeface="+mj-lt"/>
                <a:ea typeface="Calibri"/>
                <a:cs typeface="Calibri"/>
                <a:sym typeface="Calibri"/>
              </a:rPr>
              <a:t>Head Banging</a:t>
            </a:r>
          </a:p>
          <a:p>
            <a:r>
              <a:rPr lang="en-US" sz="2400" b="1" dirty="0">
                <a:solidFill>
                  <a:schemeClr val="tx1"/>
                </a:solidFill>
                <a:latin typeface="+mj-lt"/>
                <a:ea typeface="Calibri"/>
                <a:cs typeface="Calibri"/>
                <a:sym typeface="Calibri"/>
              </a:rPr>
              <a:t> &amp; Hitting</a:t>
            </a:r>
            <a:endParaRPr lang="en-US" sz="2400" dirty="0">
              <a:solidFill>
                <a:schemeClr val="tx1"/>
              </a:solidFill>
            </a:endParaRPr>
          </a:p>
        </p:txBody>
      </p:sp>
      <p:sp>
        <p:nvSpPr>
          <p:cNvPr id="116" name="TextBox 115">
            <a:extLst>
              <a:ext uri="{FF2B5EF4-FFF2-40B4-BE49-F238E27FC236}">
                <a16:creationId xmlns:a16="http://schemas.microsoft.com/office/drawing/2014/main" id="{24C296B1-4B0C-336F-E531-FD840E4E44BE}"/>
              </a:ext>
            </a:extLst>
          </p:cNvPr>
          <p:cNvSpPr txBox="1"/>
          <p:nvPr/>
        </p:nvSpPr>
        <p:spPr>
          <a:xfrm>
            <a:off x="41422301" y="21809711"/>
            <a:ext cx="1888681" cy="461665"/>
          </a:xfrm>
          <a:prstGeom prst="rect">
            <a:avLst/>
          </a:prstGeom>
          <a:noFill/>
        </p:spPr>
        <p:txBody>
          <a:bodyPr wrap="square">
            <a:spAutoFit/>
          </a:bodyPr>
          <a:lstStyle/>
          <a:p>
            <a:r>
              <a:rPr lang="en-US" sz="2400" b="1" dirty="0">
                <a:solidFill>
                  <a:schemeClr val="tx1"/>
                </a:solidFill>
                <a:latin typeface="+mj-lt"/>
                <a:ea typeface="Calibri"/>
                <a:cs typeface="Calibri"/>
                <a:sym typeface="Calibri"/>
              </a:rPr>
              <a:t>Spinning</a:t>
            </a:r>
            <a:endParaRPr lang="en-US" sz="2400" dirty="0">
              <a:solidFill>
                <a:schemeClr val="tx1"/>
              </a:solidFill>
            </a:endParaRPr>
          </a:p>
        </p:txBody>
      </p:sp>
      <p:sp>
        <p:nvSpPr>
          <p:cNvPr id="117" name="TextBox 116">
            <a:extLst>
              <a:ext uri="{FF2B5EF4-FFF2-40B4-BE49-F238E27FC236}">
                <a16:creationId xmlns:a16="http://schemas.microsoft.com/office/drawing/2014/main" id="{8F95C234-38A5-4CD2-D0F3-44983493C855}"/>
              </a:ext>
            </a:extLst>
          </p:cNvPr>
          <p:cNvSpPr txBox="1"/>
          <p:nvPr/>
        </p:nvSpPr>
        <p:spPr>
          <a:xfrm>
            <a:off x="33429239" y="23396277"/>
            <a:ext cx="10032405" cy="2523768"/>
          </a:xfrm>
          <a:prstGeom prst="rect">
            <a:avLst/>
          </a:prstGeom>
          <a:noFill/>
        </p:spPr>
        <p:txBody>
          <a:bodyPr wrap="square">
            <a:spAutoFit/>
          </a:bodyPr>
          <a:lstStyle/>
          <a:p>
            <a:r>
              <a:rPr lang="en-US" sz="2600" b="1" u="sng" dirty="0">
                <a:latin typeface="+mj-lt"/>
              </a:rPr>
              <a:t>Head Banging &amp; Hitting:</a:t>
            </a:r>
          </a:p>
          <a:p>
            <a:pPr algn="just"/>
            <a:r>
              <a:rPr lang="en-US" sz="2600" dirty="0"/>
              <a:t>Some individuals on the autism spectrum may engage in self- injurious behaviors such as head-banging or hitting themselves. these behaviors can serve a number of functions including self- stimulation a reaction to sensory overload a means of expressing distress or a way to communicate needs.</a:t>
            </a:r>
          </a:p>
        </p:txBody>
      </p:sp>
      <p:sp>
        <p:nvSpPr>
          <p:cNvPr id="118" name="TextBox 117">
            <a:extLst>
              <a:ext uri="{FF2B5EF4-FFF2-40B4-BE49-F238E27FC236}">
                <a16:creationId xmlns:a16="http://schemas.microsoft.com/office/drawing/2014/main" id="{A31612E6-5C7E-9073-9334-932D4B1A9446}"/>
              </a:ext>
            </a:extLst>
          </p:cNvPr>
          <p:cNvSpPr txBox="1"/>
          <p:nvPr/>
        </p:nvSpPr>
        <p:spPr>
          <a:xfrm>
            <a:off x="33440329" y="25897937"/>
            <a:ext cx="10021315" cy="3293209"/>
          </a:xfrm>
          <a:prstGeom prst="rect">
            <a:avLst/>
          </a:prstGeom>
          <a:noFill/>
        </p:spPr>
        <p:txBody>
          <a:bodyPr wrap="square">
            <a:spAutoFit/>
          </a:bodyPr>
          <a:lstStyle/>
          <a:p>
            <a:pPr algn="just"/>
            <a:r>
              <a:rPr lang="en-US" sz="2600" b="1" u="sng" dirty="0">
                <a:latin typeface="+mj-lt"/>
              </a:rPr>
              <a:t>Aggressive Behavior:</a:t>
            </a:r>
          </a:p>
          <a:p>
            <a:pPr algn="just"/>
            <a:r>
              <a:rPr lang="en-US" sz="2600" dirty="0"/>
              <a:t>Some autistic individuals may exhibit aggressive behavior, which can manifest as physical aggression (e.g., hitting, kicking, biting), verbal aggression (e.g., shouting, insults), or destructive behavior (e.g., breaking objects). Such aggression may be a response to a range of factors, such as overwhelming sensory environments, difficulty with social interactions, or frustration stemming from communication difficulties. </a:t>
            </a:r>
          </a:p>
        </p:txBody>
      </p:sp>
      <p:sp>
        <p:nvSpPr>
          <p:cNvPr id="120" name="TextBox 119">
            <a:extLst>
              <a:ext uri="{FF2B5EF4-FFF2-40B4-BE49-F238E27FC236}">
                <a16:creationId xmlns:a16="http://schemas.microsoft.com/office/drawing/2014/main" id="{7D449C9F-A3FF-8947-67EE-F1F3D865AB28}"/>
              </a:ext>
            </a:extLst>
          </p:cNvPr>
          <p:cNvSpPr txBox="1"/>
          <p:nvPr/>
        </p:nvSpPr>
        <p:spPr>
          <a:xfrm>
            <a:off x="33440330" y="29213645"/>
            <a:ext cx="10069244" cy="2893100"/>
          </a:xfrm>
          <a:prstGeom prst="rect">
            <a:avLst/>
          </a:prstGeom>
          <a:noFill/>
        </p:spPr>
        <p:txBody>
          <a:bodyPr wrap="square">
            <a:spAutoFit/>
          </a:bodyPr>
          <a:lstStyle/>
          <a:p>
            <a:pPr algn="just"/>
            <a:r>
              <a:rPr lang="en-US" sz="2600" b="1" u="sng" dirty="0">
                <a:latin typeface="+mj-lt"/>
              </a:rPr>
              <a:t>Spinning:</a:t>
            </a:r>
          </a:p>
          <a:p>
            <a:pPr algn="just"/>
            <a:r>
              <a:rPr lang="en-US" sz="2600" dirty="0"/>
              <a:t>Spinning or twirling, either in place or with objects, is another behavior sometimes observed in individuals on the autism spectrum. This could be a form of self-stimulation (also known as stimming), providing sensory input that is calming or focusing, or this behavior could be a way of coping with a stressful or over stimulating environment.</a:t>
            </a:r>
          </a:p>
        </p:txBody>
      </p:sp>
      <p:sp>
        <p:nvSpPr>
          <p:cNvPr id="8" name="Oval 7">
            <a:extLst>
              <a:ext uri="{FF2B5EF4-FFF2-40B4-BE49-F238E27FC236}">
                <a16:creationId xmlns:a16="http://schemas.microsoft.com/office/drawing/2014/main" id="{1D644D92-82C2-DD5C-D8EB-ED715A42088A}"/>
              </a:ext>
            </a:extLst>
          </p:cNvPr>
          <p:cNvSpPr/>
          <p:nvPr/>
        </p:nvSpPr>
        <p:spPr>
          <a:xfrm>
            <a:off x="40511770" y="7999671"/>
            <a:ext cx="499758" cy="463621"/>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740E9A7-7011-F541-5C26-2F1BA5947CAE}"/>
              </a:ext>
            </a:extLst>
          </p:cNvPr>
          <p:cNvSpPr/>
          <p:nvPr/>
        </p:nvSpPr>
        <p:spPr>
          <a:xfrm>
            <a:off x="42622577" y="7979261"/>
            <a:ext cx="495984" cy="36622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Google Shape;293;p37">
            <a:extLst>
              <a:ext uri="{FF2B5EF4-FFF2-40B4-BE49-F238E27FC236}">
                <a16:creationId xmlns:a16="http://schemas.microsoft.com/office/drawing/2014/main" id="{165ED40C-F658-1BF1-06EC-ADF1D3357E86}"/>
              </a:ext>
            </a:extLst>
          </p:cNvPr>
          <p:cNvSpPr txBox="1"/>
          <p:nvPr/>
        </p:nvSpPr>
        <p:spPr>
          <a:xfrm>
            <a:off x="37746605" y="8419968"/>
            <a:ext cx="692700" cy="464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dk2"/>
              </a:solidFill>
            </a:endParaRPr>
          </a:p>
        </p:txBody>
      </p:sp>
      <p:sp>
        <p:nvSpPr>
          <p:cNvPr id="18" name="Arrow: Right 17">
            <a:extLst>
              <a:ext uri="{FF2B5EF4-FFF2-40B4-BE49-F238E27FC236}">
                <a16:creationId xmlns:a16="http://schemas.microsoft.com/office/drawing/2014/main" id="{E3FA1DAA-DEC2-6455-6469-3BA02DC2F1E2}"/>
              </a:ext>
            </a:extLst>
          </p:cNvPr>
          <p:cNvSpPr/>
          <p:nvPr/>
        </p:nvSpPr>
        <p:spPr>
          <a:xfrm>
            <a:off x="35065205" y="8419967"/>
            <a:ext cx="591886" cy="204487"/>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8E57DC32-3987-4CD1-F115-BE4909992605}"/>
              </a:ext>
            </a:extLst>
          </p:cNvPr>
          <p:cNvSpPr/>
          <p:nvPr/>
        </p:nvSpPr>
        <p:spPr>
          <a:xfrm>
            <a:off x="37293552" y="8459339"/>
            <a:ext cx="333879" cy="204487"/>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28" name="Google Shape;304;p38">
            <a:extLst>
              <a:ext uri="{FF2B5EF4-FFF2-40B4-BE49-F238E27FC236}">
                <a16:creationId xmlns:a16="http://schemas.microsoft.com/office/drawing/2014/main" id="{1505D83E-DBC1-DC52-47CD-68CD89931ABB}"/>
              </a:ext>
            </a:extLst>
          </p:cNvPr>
          <p:cNvPicPr preferRelativeResize="0"/>
          <p:nvPr/>
        </p:nvPicPr>
        <p:blipFill>
          <a:blip r:embed="rId24">
            <a:alphaModFix/>
          </a:blip>
          <a:stretch>
            <a:fillRect/>
          </a:stretch>
        </p:blipFill>
        <p:spPr>
          <a:xfrm>
            <a:off x="33491292" y="15711908"/>
            <a:ext cx="1806717" cy="2016687"/>
          </a:xfrm>
          <a:prstGeom prst="rect">
            <a:avLst/>
          </a:prstGeom>
          <a:noFill/>
          <a:ln>
            <a:noFill/>
          </a:ln>
        </p:spPr>
      </p:pic>
      <p:pic>
        <p:nvPicPr>
          <p:cNvPr id="129" name="Google Shape;305;p38">
            <a:extLst>
              <a:ext uri="{FF2B5EF4-FFF2-40B4-BE49-F238E27FC236}">
                <a16:creationId xmlns:a16="http://schemas.microsoft.com/office/drawing/2014/main" id="{C1733419-0515-E6B7-BF31-89A74FBDEAD4}"/>
              </a:ext>
            </a:extLst>
          </p:cNvPr>
          <p:cNvPicPr preferRelativeResize="0"/>
          <p:nvPr/>
        </p:nvPicPr>
        <p:blipFill>
          <a:blip r:embed="rId25">
            <a:alphaModFix/>
          </a:blip>
          <a:stretch>
            <a:fillRect/>
          </a:stretch>
        </p:blipFill>
        <p:spPr>
          <a:xfrm>
            <a:off x="35345779" y="15732061"/>
            <a:ext cx="1436801" cy="1994264"/>
          </a:xfrm>
          <a:prstGeom prst="rect">
            <a:avLst/>
          </a:prstGeom>
          <a:noFill/>
          <a:ln>
            <a:noFill/>
          </a:ln>
        </p:spPr>
      </p:pic>
      <p:pic>
        <p:nvPicPr>
          <p:cNvPr id="130" name="Google Shape;306;p38">
            <a:extLst>
              <a:ext uri="{FF2B5EF4-FFF2-40B4-BE49-F238E27FC236}">
                <a16:creationId xmlns:a16="http://schemas.microsoft.com/office/drawing/2014/main" id="{A94EB411-D113-66F4-DFF0-96264516527F}"/>
              </a:ext>
            </a:extLst>
          </p:cNvPr>
          <p:cNvPicPr preferRelativeResize="0"/>
          <p:nvPr/>
        </p:nvPicPr>
        <p:blipFill>
          <a:blip r:embed="rId26">
            <a:alphaModFix/>
          </a:blip>
          <a:stretch>
            <a:fillRect/>
          </a:stretch>
        </p:blipFill>
        <p:spPr>
          <a:xfrm>
            <a:off x="36830350" y="15747335"/>
            <a:ext cx="1436801" cy="2014170"/>
          </a:xfrm>
          <a:prstGeom prst="rect">
            <a:avLst/>
          </a:prstGeom>
          <a:noFill/>
          <a:ln>
            <a:noFill/>
          </a:ln>
        </p:spPr>
      </p:pic>
      <p:pic>
        <p:nvPicPr>
          <p:cNvPr id="131" name="Google Shape;307;p38">
            <a:extLst>
              <a:ext uri="{FF2B5EF4-FFF2-40B4-BE49-F238E27FC236}">
                <a16:creationId xmlns:a16="http://schemas.microsoft.com/office/drawing/2014/main" id="{5772CDF9-3608-962B-65FC-596B928ADEA2}"/>
              </a:ext>
            </a:extLst>
          </p:cNvPr>
          <p:cNvPicPr preferRelativeResize="0"/>
          <p:nvPr/>
        </p:nvPicPr>
        <p:blipFill>
          <a:blip r:embed="rId27">
            <a:alphaModFix/>
          </a:blip>
          <a:stretch>
            <a:fillRect/>
          </a:stretch>
        </p:blipFill>
        <p:spPr>
          <a:xfrm>
            <a:off x="38289825" y="15770366"/>
            <a:ext cx="1234507" cy="1990814"/>
          </a:xfrm>
          <a:prstGeom prst="rect">
            <a:avLst/>
          </a:prstGeom>
          <a:noFill/>
          <a:ln>
            <a:noFill/>
          </a:ln>
        </p:spPr>
      </p:pic>
      <p:pic>
        <p:nvPicPr>
          <p:cNvPr id="132" name="Google Shape;308;p38">
            <a:extLst>
              <a:ext uri="{FF2B5EF4-FFF2-40B4-BE49-F238E27FC236}">
                <a16:creationId xmlns:a16="http://schemas.microsoft.com/office/drawing/2014/main" id="{EF098CAE-B8E1-5668-108A-F9381CF7F7C4}"/>
              </a:ext>
            </a:extLst>
          </p:cNvPr>
          <p:cNvPicPr preferRelativeResize="0"/>
          <p:nvPr/>
        </p:nvPicPr>
        <p:blipFill>
          <a:blip r:embed="rId28">
            <a:alphaModFix/>
          </a:blip>
          <a:stretch>
            <a:fillRect/>
          </a:stretch>
        </p:blipFill>
        <p:spPr>
          <a:xfrm>
            <a:off x="39571812" y="15792352"/>
            <a:ext cx="1439716" cy="1990813"/>
          </a:xfrm>
          <a:prstGeom prst="rect">
            <a:avLst/>
          </a:prstGeom>
          <a:noFill/>
          <a:ln>
            <a:noFill/>
          </a:ln>
        </p:spPr>
      </p:pic>
      <p:pic>
        <p:nvPicPr>
          <p:cNvPr id="133" name="Google Shape;310;p38">
            <a:extLst>
              <a:ext uri="{FF2B5EF4-FFF2-40B4-BE49-F238E27FC236}">
                <a16:creationId xmlns:a16="http://schemas.microsoft.com/office/drawing/2014/main" id="{CD461B47-7CE5-A5C1-A7D0-BCB6FA586ACE}"/>
              </a:ext>
            </a:extLst>
          </p:cNvPr>
          <p:cNvPicPr preferRelativeResize="0"/>
          <p:nvPr/>
        </p:nvPicPr>
        <p:blipFill>
          <a:blip r:embed="rId29">
            <a:alphaModFix/>
          </a:blip>
          <a:stretch>
            <a:fillRect/>
          </a:stretch>
        </p:blipFill>
        <p:spPr>
          <a:xfrm>
            <a:off x="33582395" y="18428813"/>
            <a:ext cx="1715614" cy="2030930"/>
          </a:xfrm>
          <a:prstGeom prst="rect">
            <a:avLst/>
          </a:prstGeom>
          <a:noFill/>
          <a:ln>
            <a:noFill/>
          </a:ln>
        </p:spPr>
      </p:pic>
      <p:pic>
        <p:nvPicPr>
          <p:cNvPr id="134" name="Google Shape;311;p38">
            <a:extLst>
              <a:ext uri="{FF2B5EF4-FFF2-40B4-BE49-F238E27FC236}">
                <a16:creationId xmlns:a16="http://schemas.microsoft.com/office/drawing/2014/main" id="{CDB45DBD-88B8-5171-1990-3AD645475EE0}"/>
              </a:ext>
            </a:extLst>
          </p:cNvPr>
          <p:cNvPicPr preferRelativeResize="0"/>
          <p:nvPr/>
        </p:nvPicPr>
        <p:blipFill>
          <a:blip r:embed="rId30">
            <a:alphaModFix/>
          </a:blip>
          <a:stretch>
            <a:fillRect/>
          </a:stretch>
        </p:blipFill>
        <p:spPr>
          <a:xfrm>
            <a:off x="35314525" y="18427383"/>
            <a:ext cx="1330594" cy="2030930"/>
          </a:xfrm>
          <a:prstGeom prst="rect">
            <a:avLst/>
          </a:prstGeom>
          <a:noFill/>
          <a:ln>
            <a:noFill/>
          </a:ln>
        </p:spPr>
      </p:pic>
      <p:pic>
        <p:nvPicPr>
          <p:cNvPr id="135" name="Google Shape;312;p38">
            <a:extLst>
              <a:ext uri="{FF2B5EF4-FFF2-40B4-BE49-F238E27FC236}">
                <a16:creationId xmlns:a16="http://schemas.microsoft.com/office/drawing/2014/main" id="{64B4F5EA-F63C-9377-159A-598B66180B67}"/>
              </a:ext>
            </a:extLst>
          </p:cNvPr>
          <p:cNvPicPr preferRelativeResize="0"/>
          <p:nvPr/>
        </p:nvPicPr>
        <p:blipFill>
          <a:blip r:embed="rId31">
            <a:alphaModFix/>
          </a:blip>
          <a:stretch>
            <a:fillRect/>
          </a:stretch>
        </p:blipFill>
        <p:spPr>
          <a:xfrm>
            <a:off x="36690818" y="18431925"/>
            <a:ext cx="1539345" cy="1994264"/>
          </a:xfrm>
          <a:prstGeom prst="rect">
            <a:avLst/>
          </a:prstGeom>
          <a:noFill/>
          <a:ln>
            <a:noFill/>
          </a:ln>
        </p:spPr>
      </p:pic>
      <p:pic>
        <p:nvPicPr>
          <p:cNvPr id="136" name="Google Shape;313;p38">
            <a:extLst>
              <a:ext uri="{FF2B5EF4-FFF2-40B4-BE49-F238E27FC236}">
                <a16:creationId xmlns:a16="http://schemas.microsoft.com/office/drawing/2014/main" id="{8E5028C2-C8B0-992B-CCCB-AE7A838FDCDA}"/>
              </a:ext>
            </a:extLst>
          </p:cNvPr>
          <p:cNvPicPr preferRelativeResize="0"/>
          <p:nvPr/>
        </p:nvPicPr>
        <p:blipFill>
          <a:blip r:embed="rId32">
            <a:alphaModFix/>
          </a:blip>
          <a:stretch>
            <a:fillRect/>
          </a:stretch>
        </p:blipFill>
        <p:spPr>
          <a:xfrm>
            <a:off x="38275862" y="18447441"/>
            <a:ext cx="1234506" cy="1990814"/>
          </a:xfrm>
          <a:prstGeom prst="rect">
            <a:avLst/>
          </a:prstGeom>
          <a:noFill/>
          <a:ln>
            <a:noFill/>
          </a:ln>
        </p:spPr>
      </p:pic>
      <p:pic>
        <p:nvPicPr>
          <p:cNvPr id="137" name="Google Shape;314;p38">
            <a:extLst>
              <a:ext uri="{FF2B5EF4-FFF2-40B4-BE49-F238E27FC236}">
                <a16:creationId xmlns:a16="http://schemas.microsoft.com/office/drawing/2014/main" id="{FE301CAE-E3E1-1A04-24BB-517CA943E4EB}"/>
              </a:ext>
            </a:extLst>
          </p:cNvPr>
          <p:cNvPicPr preferRelativeResize="0"/>
          <p:nvPr/>
        </p:nvPicPr>
        <p:blipFill>
          <a:blip r:embed="rId33">
            <a:alphaModFix/>
          </a:blip>
          <a:stretch>
            <a:fillRect/>
          </a:stretch>
        </p:blipFill>
        <p:spPr>
          <a:xfrm>
            <a:off x="39571812" y="18447441"/>
            <a:ext cx="1381180" cy="1990813"/>
          </a:xfrm>
          <a:prstGeom prst="rect">
            <a:avLst/>
          </a:prstGeom>
          <a:noFill/>
          <a:ln>
            <a:noFill/>
          </a:ln>
        </p:spPr>
      </p:pic>
      <p:pic>
        <p:nvPicPr>
          <p:cNvPr id="138" name="Google Shape;318;p38">
            <a:extLst>
              <a:ext uri="{FF2B5EF4-FFF2-40B4-BE49-F238E27FC236}">
                <a16:creationId xmlns:a16="http://schemas.microsoft.com/office/drawing/2014/main" id="{C927D23E-5D2F-397D-235B-310C53D7BCCD}"/>
              </a:ext>
            </a:extLst>
          </p:cNvPr>
          <p:cNvPicPr preferRelativeResize="0"/>
          <p:nvPr/>
        </p:nvPicPr>
        <p:blipFill>
          <a:blip r:embed="rId34">
            <a:alphaModFix/>
          </a:blip>
          <a:stretch>
            <a:fillRect/>
          </a:stretch>
        </p:blipFill>
        <p:spPr>
          <a:xfrm>
            <a:off x="35246799" y="21107946"/>
            <a:ext cx="1410176" cy="2030930"/>
          </a:xfrm>
          <a:prstGeom prst="rect">
            <a:avLst/>
          </a:prstGeom>
          <a:noFill/>
          <a:ln>
            <a:noFill/>
          </a:ln>
        </p:spPr>
      </p:pic>
      <p:pic>
        <p:nvPicPr>
          <p:cNvPr id="139" name="Google Shape;319;p38">
            <a:extLst>
              <a:ext uri="{FF2B5EF4-FFF2-40B4-BE49-F238E27FC236}">
                <a16:creationId xmlns:a16="http://schemas.microsoft.com/office/drawing/2014/main" id="{E854AD43-52DB-321A-DF0A-E9667F7F5B8D}"/>
              </a:ext>
            </a:extLst>
          </p:cNvPr>
          <p:cNvPicPr preferRelativeResize="0"/>
          <p:nvPr/>
        </p:nvPicPr>
        <p:blipFill>
          <a:blip r:embed="rId35">
            <a:alphaModFix/>
          </a:blip>
          <a:stretch>
            <a:fillRect/>
          </a:stretch>
        </p:blipFill>
        <p:spPr>
          <a:xfrm>
            <a:off x="36706352" y="21131789"/>
            <a:ext cx="1448994" cy="2030930"/>
          </a:xfrm>
          <a:prstGeom prst="rect">
            <a:avLst/>
          </a:prstGeom>
          <a:noFill/>
          <a:ln>
            <a:noFill/>
          </a:ln>
        </p:spPr>
      </p:pic>
      <p:pic>
        <p:nvPicPr>
          <p:cNvPr id="140" name="Google Shape;320;p38">
            <a:extLst>
              <a:ext uri="{FF2B5EF4-FFF2-40B4-BE49-F238E27FC236}">
                <a16:creationId xmlns:a16="http://schemas.microsoft.com/office/drawing/2014/main" id="{DA12F46F-3716-AD0C-4F26-12CA751B4E68}"/>
              </a:ext>
            </a:extLst>
          </p:cNvPr>
          <p:cNvPicPr preferRelativeResize="0"/>
          <p:nvPr/>
        </p:nvPicPr>
        <p:blipFill>
          <a:blip r:embed="rId36">
            <a:alphaModFix/>
          </a:blip>
          <a:stretch>
            <a:fillRect/>
          </a:stretch>
        </p:blipFill>
        <p:spPr>
          <a:xfrm>
            <a:off x="33592604" y="21100591"/>
            <a:ext cx="1604091" cy="2037241"/>
          </a:xfrm>
          <a:prstGeom prst="rect">
            <a:avLst/>
          </a:prstGeom>
          <a:noFill/>
          <a:ln>
            <a:noFill/>
          </a:ln>
        </p:spPr>
      </p:pic>
      <p:pic>
        <p:nvPicPr>
          <p:cNvPr id="141" name="Google Shape;321;p38">
            <a:extLst>
              <a:ext uri="{FF2B5EF4-FFF2-40B4-BE49-F238E27FC236}">
                <a16:creationId xmlns:a16="http://schemas.microsoft.com/office/drawing/2014/main" id="{40CDC41B-C17C-6447-F3A9-4EC532BECA3C}"/>
              </a:ext>
            </a:extLst>
          </p:cNvPr>
          <p:cNvPicPr preferRelativeResize="0"/>
          <p:nvPr/>
        </p:nvPicPr>
        <p:blipFill>
          <a:blip r:embed="rId37">
            <a:alphaModFix/>
          </a:blip>
          <a:stretch>
            <a:fillRect/>
          </a:stretch>
        </p:blipFill>
        <p:spPr>
          <a:xfrm>
            <a:off x="38215403" y="21122109"/>
            <a:ext cx="1263540" cy="2025923"/>
          </a:xfrm>
          <a:prstGeom prst="rect">
            <a:avLst/>
          </a:prstGeom>
          <a:noFill/>
          <a:ln>
            <a:noFill/>
          </a:ln>
        </p:spPr>
      </p:pic>
      <p:pic>
        <p:nvPicPr>
          <p:cNvPr id="142" name="Google Shape;322;p38">
            <a:extLst>
              <a:ext uri="{FF2B5EF4-FFF2-40B4-BE49-F238E27FC236}">
                <a16:creationId xmlns:a16="http://schemas.microsoft.com/office/drawing/2014/main" id="{7E5A717B-7920-0D7E-2FF6-6765C61A8324}"/>
              </a:ext>
            </a:extLst>
          </p:cNvPr>
          <p:cNvPicPr preferRelativeResize="0"/>
          <p:nvPr/>
        </p:nvPicPr>
        <p:blipFill>
          <a:blip r:embed="rId38">
            <a:alphaModFix/>
          </a:blip>
          <a:stretch>
            <a:fillRect/>
          </a:stretch>
        </p:blipFill>
        <p:spPr>
          <a:xfrm>
            <a:off x="39524332" y="21136678"/>
            <a:ext cx="1410696" cy="2001154"/>
          </a:xfrm>
          <a:prstGeom prst="rect">
            <a:avLst/>
          </a:prstGeom>
          <a:noFill/>
          <a:ln>
            <a:noFill/>
          </a:ln>
        </p:spPr>
      </p:pic>
      <p:sp>
        <p:nvSpPr>
          <p:cNvPr id="143" name="Google Shape;328;p38">
            <a:extLst>
              <a:ext uri="{FF2B5EF4-FFF2-40B4-BE49-F238E27FC236}">
                <a16:creationId xmlns:a16="http://schemas.microsoft.com/office/drawing/2014/main" id="{8125389E-2331-1E96-9EB4-A94638A5ABC1}"/>
              </a:ext>
            </a:extLst>
          </p:cNvPr>
          <p:cNvSpPr txBox="1"/>
          <p:nvPr/>
        </p:nvSpPr>
        <p:spPr>
          <a:xfrm>
            <a:off x="34268963" y="15792352"/>
            <a:ext cx="596665" cy="589625"/>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44" name="Google Shape;329;p38">
            <a:extLst>
              <a:ext uri="{FF2B5EF4-FFF2-40B4-BE49-F238E27FC236}">
                <a16:creationId xmlns:a16="http://schemas.microsoft.com/office/drawing/2014/main" id="{8010B100-815E-3338-691D-A2C45DADAD52}"/>
              </a:ext>
            </a:extLst>
          </p:cNvPr>
          <p:cNvSpPr txBox="1"/>
          <p:nvPr/>
        </p:nvSpPr>
        <p:spPr>
          <a:xfrm>
            <a:off x="36170289" y="16038333"/>
            <a:ext cx="581294" cy="612143"/>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45" name="Google Shape;330;p38">
            <a:extLst>
              <a:ext uri="{FF2B5EF4-FFF2-40B4-BE49-F238E27FC236}">
                <a16:creationId xmlns:a16="http://schemas.microsoft.com/office/drawing/2014/main" id="{321DBCB4-BD90-E787-FF66-F32D89A801C6}"/>
              </a:ext>
            </a:extLst>
          </p:cNvPr>
          <p:cNvSpPr txBox="1"/>
          <p:nvPr/>
        </p:nvSpPr>
        <p:spPr>
          <a:xfrm>
            <a:off x="37590050" y="16532759"/>
            <a:ext cx="602732" cy="818477"/>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46" name="Google Shape;331;p38">
            <a:extLst>
              <a:ext uri="{FF2B5EF4-FFF2-40B4-BE49-F238E27FC236}">
                <a16:creationId xmlns:a16="http://schemas.microsoft.com/office/drawing/2014/main" id="{9ED5C9F1-D8DC-5778-886E-36818214B13B}"/>
              </a:ext>
            </a:extLst>
          </p:cNvPr>
          <p:cNvSpPr txBox="1"/>
          <p:nvPr/>
        </p:nvSpPr>
        <p:spPr>
          <a:xfrm>
            <a:off x="38931459" y="16988989"/>
            <a:ext cx="565983" cy="737336"/>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dk2"/>
              </a:solidFill>
            </a:endParaRPr>
          </a:p>
        </p:txBody>
      </p:sp>
      <p:sp>
        <p:nvSpPr>
          <p:cNvPr id="147" name="Google Shape;332;p38">
            <a:extLst>
              <a:ext uri="{FF2B5EF4-FFF2-40B4-BE49-F238E27FC236}">
                <a16:creationId xmlns:a16="http://schemas.microsoft.com/office/drawing/2014/main" id="{991E8F38-6AE4-BB4C-C602-0D64E7D96344}"/>
              </a:ext>
            </a:extLst>
          </p:cNvPr>
          <p:cNvSpPr txBox="1"/>
          <p:nvPr/>
        </p:nvSpPr>
        <p:spPr>
          <a:xfrm>
            <a:off x="40352687" y="17246133"/>
            <a:ext cx="600305" cy="521924"/>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dk2"/>
              </a:solidFill>
            </a:endParaRPr>
          </a:p>
        </p:txBody>
      </p:sp>
      <p:sp>
        <p:nvSpPr>
          <p:cNvPr id="148" name="Google Shape;333;p38">
            <a:extLst>
              <a:ext uri="{FF2B5EF4-FFF2-40B4-BE49-F238E27FC236}">
                <a16:creationId xmlns:a16="http://schemas.microsoft.com/office/drawing/2014/main" id="{A730F272-C12C-CFFF-7954-543736BED57D}"/>
              </a:ext>
            </a:extLst>
          </p:cNvPr>
          <p:cNvSpPr txBox="1"/>
          <p:nvPr/>
        </p:nvSpPr>
        <p:spPr>
          <a:xfrm>
            <a:off x="34605409" y="18459050"/>
            <a:ext cx="591286" cy="582027"/>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49" name="Google Shape;334;p38">
            <a:extLst>
              <a:ext uri="{FF2B5EF4-FFF2-40B4-BE49-F238E27FC236}">
                <a16:creationId xmlns:a16="http://schemas.microsoft.com/office/drawing/2014/main" id="{2306CC16-4E7A-26E8-DDE5-F7088D839959}"/>
              </a:ext>
            </a:extLst>
          </p:cNvPr>
          <p:cNvSpPr txBox="1"/>
          <p:nvPr/>
        </p:nvSpPr>
        <p:spPr>
          <a:xfrm>
            <a:off x="35688478" y="18626843"/>
            <a:ext cx="652994" cy="62828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0" name="Google Shape;335;p38">
            <a:extLst>
              <a:ext uri="{FF2B5EF4-FFF2-40B4-BE49-F238E27FC236}">
                <a16:creationId xmlns:a16="http://schemas.microsoft.com/office/drawing/2014/main" id="{17C6E4FC-8701-B69C-1496-1E498406F5D8}"/>
              </a:ext>
            </a:extLst>
          </p:cNvPr>
          <p:cNvSpPr txBox="1"/>
          <p:nvPr/>
        </p:nvSpPr>
        <p:spPr>
          <a:xfrm>
            <a:off x="37478559" y="22384442"/>
            <a:ext cx="659860" cy="626716"/>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1" name="Google Shape;336;p38">
            <a:extLst>
              <a:ext uri="{FF2B5EF4-FFF2-40B4-BE49-F238E27FC236}">
                <a16:creationId xmlns:a16="http://schemas.microsoft.com/office/drawing/2014/main" id="{0D623E92-64E9-AA48-1A4E-83B73627DCDA}"/>
              </a:ext>
            </a:extLst>
          </p:cNvPr>
          <p:cNvSpPr txBox="1"/>
          <p:nvPr/>
        </p:nvSpPr>
        <p:spPr>
          <a:xfrm>
            <a:off x="38519290" y="21547337"/>
            <a:ext cx="959653" cy="629002"/>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2" name="Google Shape;337;p38">
            <a:extLst>
              <a:ext uri="{FF2B5EF4-FFF2-40B4-BE49-F238E27FC236}">
                <a16:creationId xmlns:a16="http://schemas.microsoft.com/office/drawing/2014/main" id="{DBD295F9-B325-D5F3-713E-14967E626448}"/>
              </a:ext>
            </a:extLst>
          </p:cNvPr>
          <p:cNvSpPr txBox="1"/>
          <p:nvPr/>
        </p:nvSpPr>
        <p:spPr>
          <a:xfrm>
            <a:off x="39718560" y="21668242"/>
            <a:ext cx="947901" cy="863689"/>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3" name="Google Shape;338;p38">
            <a:extLst>
              <a:ext uri="{FF2B5EF4-FFF2-40B4-BE49-F238E27FC236}">
                <a16:creationId xmlns:a16="http://schemas.microsoft.com/office/drawing/2014/main" id="{F65898FB-1BFE-5036-EEB5-06A0321923EA}"/>
              </a:ext>
            </a:extLst>
          </p:cNvPr>
          <p:cNvSpPr txBox="1"/>
          <p:nvPr/>
        </p:nvSpPr>
        <p:spPr>
          <a:xfrm>
            <a:off x="40038439" y="19136971"/>
            <a:ext cx="845100" cy="624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4" name="Google Shape;339;p38">
            <a:extLst>
              <a:ext uri="{FF2B5EF4-FFF2-40B4-BE49-F238E27FC236}">
                <a16:creationId xmlns:a16="http://schemas.microsoft.com/office/drawing/2014/main" id="{41FB8CED-0CB3-21B1-F8FB-F3FDB01EAA61}"/>
              </a:ext>
            </a:extLst>
          </p:cNvPr>
          <p:cNvSpPr txBox="1"/>
          <p:nvPr/>
        </p:nvSpPr>
        <p:spPr>
          <a:xfrm>
            <a:off x="37114428" y="18770442"/>
            <a:ext cx="935553" cy="969362"/>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5" name="Google Shape;340;p38">
            <a:extLst>
              <a:ext uri="{FF2B5EF4-FFF2-40B4-BE49-F238E27FC236}">
                <a16:creationId xmlns:a16="http://schemas.microsoft.com/office/drawing/2014/main" id="{CE966F21-984B-F3B3-B2E0-2ADBF2F95AF2}"/>
              </a:ext>
            </a:extLst>
          </p:cNvPr>
          <p:cNvSpPr txBox="1"/>
          <p:nvPr/>
        </p:nvSpPr>
        <p:spPr>
          <a:xfrm>
            <a:off x="35783662" y="21802236"/>
            <a:ext cx="845100" cy="832238"/>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6" name="Google Shape;341;p38">
            <a:extLst>
              <a:ext uri="{FF2B5EF4-FFF2-40B4-BE49-F238E27FC236}">
                <a16:creationId xmlns:a16="http://schemas.microsoft.com/office/drawing/2014/main" id="{10D9A005-1C8A-FFA7-29FF-2F34761EDFAD}"/>
              </a:ext>
            </a:extLst>
          </p:cNvPr>
          <p:cNvSpPr txBox="1"/>
          <p:nvPr/>
        </p:nvSpPr>
        <p:spPr>
          <a:xfrm>
            <a:off x="38289825" y="18599919"/>
            <a:ext cx="845100" cy="624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57" name="Google Shape;342;p38">
            <a:extLst>
              <a:ext uri="{FF2B5EF4-FFF2-40B4-BE49-F238E27FC236}">
                <a16:creationId xmlns:a16="http://schemas.microsoft.com/office/drawing/2014/main" id="{CD2F83A8-18DE-771B-366B-3F25EDCE5CE1}"/>
              </a:ext>
            </a:extLst>
          </p:cNvPr>
          <p:cNvSpPr txBox="1"/>
          <p:nvPr/>
        </p:nvSpPr>
        <p:spPr>
          <a:xfrm>
            <a:off x="34085206" y="21522353"/>
            <a:ext cx="1101535" cy="1009579"/>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89" name="TextBox 188">
            <a:extLst>
              <a:ext uri="{FF2B5EF4-FFF2-40B4-BE49-F238E27FC236}">
                <a16:creationId xmlns:a16="http://schemas.microsoft.com/office/drawing/2014/main" id="{22DE78C0-4DD7-1AEA-317D-4DBD8120875C}"/>
              </a:ext>
            </a:extLst>
          </p:cNvPr>
          <p:cNvSpPr txBox="1"/>
          <p:nvPr/>
        </p:nvSpPr>
        <p:spPr>
          <a:xfrm>
            <a:off x="41422301" y="19105054"/>
            <a:ext cx="2630518" cy="830997"/>
          </a:xfrm>
          <a:prstGeom prst="rect">
            <a:avLst/>
          </a:prstGeom>
          <a:noFill/>
        </p:spPr>
        <p:txBody>
          <a:bodyPr wrap="square">
            <a:spAutoFit/>
          </a:bodyPr>
          <a:lstStyle/>
          <a:p>
            <a:pPr marL="0" lvl="0" indent="0" algn="l" rtl="0">
              <a:spcBef>
                <a:spcPts val="0"/>
              </a:spcBef>
              <a:spcAft>
                <a:spcPts val="0"/>
              </a:spcAft>
              <a:buNone/>
            </a:pPr>
            <a:r>
              <a:rPr lang="en-US" sz="2400" b="1" dirty="0">
                <a:solidFill>
                  <a:schemeClr val="dk1"/>
                </a:solidFill>
                <a:latin typeface="+mn-lt"/>
                <a:ea typeface="Calibri"/>
                <a:cs typeface="Calibri"/>
                <a:sym typeface="Calibri"/>
              </a:rPr>
              <a:t>Aggressive </a:t>
            </a:r>
          </a:p>
          <a:p>
            <a:pPr marL="0" lvl="0" indent="0" algn="l" rtl="0">
              <a:spcBef>
                <a:spcPts val="0"/>
              </a:spcBef>
              <a:spcAft>
                <a:spcPts val="0"/>
              </a:spcAft>
              <a:buNone/>
            </a:pPr>
            <a:r>
              <a:rPr lang="en-US" sz="2400" b="1" dirty="0">
                <a:solidFill>
                  <a:schemeClr val="dk1"/>
                </a:solidFill>
                <a:latin typeface="+mn-lt"/>
                <a:ea typeface="Calibri"/>
                <a:cs typeface="Calibri"/>
                <a:sym typeface="Calibri"/>
              </a:rPr>
              <a:t>   Behavior</a:t>
            </a:r>
          </a:p>
        </p:txBody>
      </p:sp>
      <p:sp>
        <p:nvSpPr>
          <p:cNvPr id="20" name="Oval 19">
            <a:extLst>
              <a:ext uri="{FF2B5EF4-FFF2-40B4-BE49-F238E27FC236}">
                <a16:creationId xmlns:a16="http://schemas.microsoft.com/office/drawing/2014/main" id="{3A5E7DA4-0258-1734-9E18-C17D756FD26A}"/>
              </a:ext>
            </a:extLst>
          </p:cNvPr>
          <p:cNvSpPr/>
          <p:nvPr/>
        </p:nvSpPr>
        <p:spPr>
          <a:xfrm flipH="1">
            <a:off x="34394649" y="15840421"/>
            <a:ext cx="342795" cy="493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FEE44E-AE5C-6779-0E77-9426A1D6661D}"/>
              </a:ext>
            </a:extLst>
          </p:cNvPr>
          <p:cNvSpPr/>
          <p:nvPr/>
        </p:nvSpPr>
        <p:spPr>
          <a:xfrm flipH="1">
            <a:off x="37293552" y="18899428"/>
            <a:ext cx="513000" cy="57993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7FDAE5B-218B-824F-30F7-971154408087}"/>
              </a:ext>
            </a:extLst>
          </p:cNvPr>
          <p:cNvSpPr/>
          <p:nvPr/>
        </p:nvSpPr>
        <p:spPr>
          <a:xfrm flipH="1">
            <a:off x="36320405" y="16158297"/>
            <a:ext cx="342795" cy="493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DEA3F9-83DC-25C8-EF08-E031F76C8FEC}"/>
              </a:ext>
            </a:extLst>
          </p:cNvPr>
          <p:cNvSpPr/>
          <p:nvPr/>
        </p:nvSpPr>
        <p:spPr>
          <a:xfrm flipH="1">
            <a:off x="37785692" y="16819618"/>
            <a:ext cx="317207" cy="34347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C44938C-F88F-F279-B501-9E07DAFC35C8}"/>
              </a:ext>
            </a:extLst>
          </p:cNvPr>
          <p:cNvSpPr/>
          <p:nvPr/>
        </p:nvSpPr>
        <p:spPr>
          <a:xfrm flipH="1">
            <a:off x="39095506" y="17388880"/>
            <a:ext cx="261554" cy="38972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3BB32F-048F-4C85-57EF-6636653DADC7}"/>
              </a:ext>
            </a:extLst>
          </p:cNvPr>
          <p:cNvSpPr/>
          <p:nvPr/>
        </p:nvSpPr>
        <p:spPr>
          <a:xfrm flipH="1">
            <a:off x="35863417" y="18452060"/>
            <a:ext cx="342795" cy="493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A6E6E4-5BA1-1A9F-4CF1-F8E31526F4CD}"/>
              </a:ext>
            </a:extLst>
          </p:cNvPr>
          <p:cNvSpPr/>
          <p:nvPr/>
        </p:nvSpPr>
        <p:spPr>
          <a:xfrm flipH="1">
            <a:off x="34605409" y="18419366"/>
            <a:ext cx="450611" cy="35107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9EFB692-6B90-BDD8-C03A-68D8E2D80E71}"/>
              </a:ext>
            </a:extLst>
          </p:cNvPr>
          <p:cNvSpPr/>
          <p:nvPr/>
        </p:nvSpPr>
        <p:spPr>
          <a:xfrm flipH="1">
            <a:off x="38519290" y="19273503"/>
            <a:ext cx="421860" cy="697861"/>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2B66040-4B94-34D6-1C16-6633609E9F16}"/>
              </a:ext>
            </a:extLst>
          </p:cNvPr>
          <p:cNvSpPr/>
          <p:nvPr/>
        </p:nvSpPr>
        <p:spPr>
          <a:xfrm>
            <a:off x="33592604" y="21761490"/>
            <a:ext cx="420371" cy="70345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CDC6E26-936B-9096-F28B-6AD8B813480E}"/>
              </a:ext>
            </a:extLst>
          </p:cNvPr>
          <p:cNvSpPr/>
          <p:nvPr/>
        </p:nvSpPr>
        <p:spPr>
          <a:xfrm>
            <a:off x="39869851" y="18939739"/>
            <a:ext cx="591138" cy="99631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0A028C4-247E-81E0-014C-929BA48BF303}"/>
              </a:ext>
            </a:extLst>
          </p:cNvPr>
          <p:cNvSpPr/>
          <p:nvPr/>
        </p:nvSpPr>
        <p:spPr>
          <a:xfrm>
            <a:off x="39588050" y="21437944"/>
            <a:ext cx="591138" cy="493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79AB88A-5688-660A-5B66-6E3DCEC6466E}"/>
              </a:ext>
            </a:extLst>
          </p:cNvPr>
          <p:cNvSpPr/>
          <p:nvPr/>
        </p:nvSpPr>
        <p:spPr>
          <a:xfrm>
            <a:off x="36782580" y="21547337"/>
            <a:ext cx="451430" cy="62900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65EF0E1-1684-B76F-BBAD-218AFE1053EF}"/>
              </a:ext>
            </a:extLst>
          </p:cNvPr>
          <p:cNvSpPr/>
          <p:nvPr/>
        </p:nvSpPr>
        <p:spPr>
          <a:xfrm>
            <a:off x="35268926" y="21889593"/>
            <a:ext cx="388165" cy="64233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0F97E8DA-657D-62F6-5390-889F1079961D}"/>
              </a:ext>
            </a:extLst>
          </p:cNvPr>
          <p:cNvPicPr>
            <a:picLocks noChangeAspect="1"/>
          </p:cNvPicPr>
          <p:nvPr/>
        </p:nvPicPr>
        <p:blipFill>
          <a:blip r:embed="rId39"/>
          <a:stretch>
            <a:fillRect/>
          </a:stretch>
        </p:blipFill>
        <p:spPr>
          <a:xfrm>
            <a:off x="6029004" y="23307410"/>
            <a:ext cx="4591691" cy="3791479"/>
          </a:xfrm>
          <a:prstGeom prst="rect">
            <a:avLst/>
          </a:prstGeom>
        </p:spPr>
      </p:pic>
    </p:spTree>
    <p:extLst>
      <p:ext uri="{BB962C8B-B14F-4D97-AF65-F5344CB8AC3E}">
        <p14:creationId xmlns:p14="http://schemas.microsoft.com/office/powerpoint/2010/main" val="158613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21FFB3B-0523-8597-1FCD-7AF3F934F569}"/>
            </a:ext>
          </a:extLst>
        </p:cNvPr>
        <p:cNvGrpSpPr/>
        <p:nvPr/>
      </p:nvGrpSpPr>
      <p:grpSpPr>
        <a:xfrm>
          <a:off x="0" y="0"/>
          <a:ext cx="0" cy="0"/>
          <a:chOff x="0" y="0"/>
          <a:chExt cx="0" cy="0"/>
        </a:xfrm>
      </p:grpSpPr>
      <p:pic>
        <p:nvPicPr>
          <p:cNvPr id="135" name="Picture 134">
            <a:extLst>
              <a:ext uri="{FF2B5EF4-FFF2-40B4-BE49-F238E27FC236}">
                <a16:creationId xmlns:a16="http://schemas.microsoft.com/office/drawing/2014/main" id="{77D44EBF-F540-33F5-CFFE-33B90ACCB84D}"/>
              </a:ext>
            </a:extLst>
          </p:cNvPr>
          <p:cNvPicPr>
            <a:picLocks noChangeAspect="1"/>
          </p:cNvPicPr>
          <p:nvPr/>
        </p:nvPicPr>
        <p:blipFill>
          <a:blip r:embed="rId3"/>
          <a:stretch>
            <a:fillRect/>
          </a:stretch>
        </p:blipFill>
        <p:spPr>
          <a:xfrm>
            <a:off x="33887992" y="5024015"/>
            <a:ext cx="2640757" cy="5964592"/>
          </a:xfrm>
          <a:prstGeom prst="rect">
            <a:avLst/>
          </a:prstGeom>
        </p:spPr>
      </p:pic>
      <p:sp>
        <p:nvSpPr>
          <p:cNvPr id="62" name="Google Shape;62;p1">
            <a:extLst>
              <a:ext uri="{FF2B5EF4-FFF2-40B4-BE49-F238E27FC236}">
                <a16:creationId xmlns:a16="http://schemas.microsoft.com/office/drawing/2014/main" id="{176ABA3C-A526-3DA8-FCA1-887D8819F6BB}"/>
              </a:ext>
            </a:extLst>
          </p:cNvPr>
          <p:cNvSpPr txBox="1"/>
          <p:nvPr/>
        </p:nvSpPr>
        <p:spPr>
          <a:xfrm>
            <a:off x="543148" y="533743"/>
            <a:ext cx="10037391" cy="1142374"/>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algn="ctr">
              <a:buSzPts val="5400"/>
            </a:pPr>
            <a:r>
              <a:rPr lang="en-US" sz="5000" b="1" dirty="0">
                <a:solidFill>
                  <a:schemeClr val="lt1"/>
                </a:solidFill>
                <a:latin typeface="+mj-lt"/>
                <a:ea typeface="Calibri"/>
                <a:cs typeface="Calibri"/>
                <a:sym typeface="Calibri"/>
              </a:rPr>
              <a:t>Research Proposal</a:t>
            </a:r>
            <a:r>
              <a:rPr lang="en" sz="5000" b="1" i="0" u="none" strike="noStrike" cap="none" dirty="0">
                <a:solidFill>
                  <a:srgbClr val="FFFFFF"/>
                </a:solidFill>
                <a:latin typeface="+mj-lt"/>
                <a:ea typeface="Arial"/>
                <a:cs typeface="Arial"/>
                <a:sym typeface="Arial"/>
              </a:rPr>
              <a:t> </a:t>
            </a:r>
            <a:endParaRPr sz="5000" b="0" i="0" u="none" strike="noStrike" cap="none" dirty="0">
              <a:solidFill>
                <a:srgbClr val="FFFFFF"/>
              </a:solidFill>
              <a:latin typeface="+mj-lt"/>
              <a:ea typeface="Arial"/>
              <a:cs typeface="Arial"/>
              <a:sym typeface="Arial"/>
            </a:endParaRPr>
          </a:p>
        </p:txBody>
      </p:sp>
      <p:grpSp>
        <p:nvGrpSpPr>
          <p:cNvPr id="8" name="Google Shape;69;p1">
            <a:extLst>
              <a:ext uri="{FF2B5EF4-FFF2-40B4-BE49-F238E27FC236}">
                <a16:creationId xmlns:a16="http://schemas.microsoft.com/office/drawing/2014/main" id="{D37DE78A-7332-29FF-7B49-DA74BE95D758}"/>
              </a:ext>
            </a:extLst>
          </p:cNvPr>
          <p:cNvGrpSpPr/>
          <p:nvPr/>
        </p:nvGrpSpPr>
        <p:grpSpPr>
          <a:xfrm>
            <a:off x="511958" y="1604010"/>
            <a:ext cx="10041361" cy="10680834"/>
            <a:chOff x="1165520" y="26526995"/>
            <a:chExt cx="3340530" cy="4695493"/>
          </a:xfrm>
        </p:grpSpPr>
        <p:sp>
          <p:nvSpPr>
            <p:cNvPr id="23" name="Google Shape;70;p1">
              <a:extLst>
                <a:ext uri="{FF2B5EF4-FFF2-40B4-BE49-F238E27FC236}">
                  <a16:creationId xmlns:a16="http://schemas.microsoft.com/office/drawing/2014/main" id="{6A71F505-F97B-AB87-6C19-5D8E08CE8060}"/>
                </a:ext>
              </a:extLst>
            </p:cNvPr>
            <p:cNvSpPr/>
            <p:nvPr/>
          </p:nvSpPr>
          <p:spPr>
            <a:xfrm>
              <a:off x="1175896" y="26550956"/>
              <a:ext cx="3330154" cy="188497"/>
            </a:xfrm>
            <a:prstGeom prst="rect">
              <a:avLst/>
            </a:prstGeom>
            <a:solidFill>
              <a:srgbClr val="00B0EA"/>
            </a:solidFill>
            <a:ln w="12700" cap="flat" cmpd="sng">
              <a:solidFill>
                <a:srgbClr val="00B0EA"/>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71;p1">
              <a:extLst>
                <a:ext uri="{FF2B5EF4-FFF2-40B4-BE49-F238E27FC236}">
                  <a16:creationId xmlns:a16="http://schemas.microsoft.com/office/drawing/2014/main" id="{221CC407-9E87-9B0C-C9FD-4CD26ECACFD9}"/>
                </a:ext>
              </a:extLst>
            </p:cNvPr>
            <p:cNvSpPr txBox="1"/>
            <p:nvPr/>
          </p:nvSpPr>
          <p:spPr>
            <a:xfrm>
              <a:off x="1165520" y="26526995"/>
              <a:ext cx="3338245" cy="710354"/>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3600" dirty="0">
                  <a:solidFill>
                    <a:schemeClr val="lt1"/>
                  </a:solidFill>
                  <a:latin typeface="+mj-lt"/>
                  <a:ea typeface="Calibri"/>
                  <a:cs typeface="Calibri"/>
                  <a:sym typeface="Calibri"/>
                </a:rPr>
                <a:t>New Idea: MIL Combined with Caption RNN (MILC)</a:t>
              </a:r>
            </a:p>
          </p:txBody>
        </p:sp>
        <p:sp>
          <p:nvSpPr>
            <p:cNvPr id="28" name="Google Shape;72;p1">
              <a:extLst>
                <a:ext uri="{FF2B5EF4-FFF2-40B4-BE49-F238E27FC236}">
                  <a16:creationId xmlns:a16="http://schemas.microsoft.com/office/drawing/2014/main" id="{58C168C8-86DC-D99D-7F61-E94C62992370}"/>
                </a:ext>
              </a:extLst>
            </p:cNvPr>
            <p:cNvSpPr/>
            <p:nvPr/>
          </p:nvSpPr>
          <p:spPr>
            <a:xfrm>
              <a:off x="1166566" y="27233543"/>
              <a:ext cx="3314097" cy="3988945"/>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42" name="Google Shape;69;p1">
            <a:extLst>
              <a:ext uri="{FF2B5EF4-FFF2-40B4-BE49-F238E27FC236}">
                <a16:creationId xmlns:a16="http://schemas.microsoft.com/office/drawing/2014/main" id="{6F6BBE38-20D6-4CA6-876D-FC7296DA2B6B}"/>
              </a:ext>
            </a:extLst>
          </p:cNvPr>
          <p:cNvGrpSpPr/>
          <p:nvPr/>
        </p:nvGrpSpPr>
        <p:grpSpPr>
          <a:xfrm>
            <a:off x="548291" y="21943851"/>
            <a:ext cx="9999480" cy="3386185"/>
            <a:chOff x="1061475" y="24653162"/>
            <a:chExt cx="3276252" cy="8691434"/>
          </a:xfrm>
        </p:grpSpPr>
        <p:sp>
          <p:nvSpPr>
            <p:cNvPr id="44" name="Google Shape;71;p1">
              <a:extLst>
                <a:ext uri="{FF2B5EF4-FFF2-40B4-BE49-F238E27FC236}">
                  <a16:creationId xmlns:a16="http://schemas.microsoft.com/office/drawing/2014/main" id="{6E563C53-41C6-CFDF-B795-E7775831B97B}"/>
                </a:ext>
              </a:extLst>
            </p:cNvPr>
            <p:cNvSpPr txBox="1"/>
            <p:nvPr/>
          </p:nvSpPr>
          <p:spPr>
            <a:xfrm>
              <a:off x="1061475" y="24653162"/>
              <a:ext cx="3263914" cy="1561087"/>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Dataset Information</a:t>
              </a:r>
            </a:p>
          </p:txBody>
        </p:sp>
        <p:sp>
          <p:nvSpPr>
            <p:cNvPr id="46" name="Google Shape;72;p1">
              <a:extLst>
                <a:ext uri="{FF2B5EF4-FFF2-40B4-BE49-F238E27FC236}">
                  <a16:creationId xmlns:a16="http://schemas.microsoft.com/office/drawing/2014/main" id="{1BAE7022-8BE8-AC91-4D3F-8EE5CD8C4CE5}"/>
                </a:ext>
              </a:extLst>
            </p:cNvPr>
            <p:cNvSpPr/>
            <p:nvPr/>
          </p:nvSpPr>
          <p:spPr>
            <a:xfrm>
              <a:off x="1084639" y="26739198"/>
              <a:ext cx="3253088" cy="6605398"/>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 name="Google Shape;71;p1">
            <a:extLst>
              <a:ext uri="{FF2B5EF4-FFF2-40B4-BE49-F238E27FC236}">
                <a16:creationId xmlns:a16="http://schemas.microsoft.com/office/drawing/2014/main" id="{2385983D-0330-C01A-5E7E-30A825958907}"/>
              </a:ext>
            </a:extLst>
          </p:cNvPr>
          <p:cNvSpPr txBox="1"/>
          <p:nvPr/>
        </p:nvSpPr>
        <p:spPr>
          <a:xfrm>
            <a:off x="11428001" y="495577"/>
            <a:ext cx="10231631" cy="833842"/>
          </a:xfrm>
          <a:prstGeom prst="rect">
            <a:avLst/>
          </a:prstGeom>
          <a:solidFill>
            <a:srgbClr val="7030A0"/>
          </a:solidFill>
          <a:ln>
            <a:noFill/>
          </a:ln>
        </p:spPr>
        <p:txBody>
          <a:bodyPr spcFirstLastPara="1" wrap="square" lIns="199125" tIns="113775" rIns="199125" bIns="113775" anchor="ctr" anchorCtr="0">
            <a:noAutofit/>
          </a:bodyPr>
          <a:lstStyle/>
          <a:p>
            <a:pPr algn="ctr"/>
            <a:endParaRPr lang="en-US" sz="4000" dirty="0">
              <a:solidFill>
                <a:schemeClr val="lt1"/>
              </a:solidFill>
              <a:latin typeface="+mj-lt"/>
              <a:ea typeface="Calibri"/>
              <a:cs typeface="Calibri"/>
              <a:sym typeface="Calibri"/>
            </a:endParaRPr>
          </a:p>
          <a:p>
            <a:pPr algn="ctr"/>
            <a:r>
              <a:rPr lang="en-US" sz="4000" dirty="0">
                <a:solidFill>
                  <a:schemeClr val="lt1"/>
                </a:solidFill>
                <a:latin typeface="+mj-lt"/>
                <a:ea typeface="Calibri"/>
                <a:cs typeface="Calibri"/>
                <a:sym typeface="Calibri"/>
              </a:rPr>
              <a:t>MIL Model Training</a:t>
            </a:r>
          </a:p>
          <a:p>
            <a:pPr marL="0" lvl="0" indent="0" algn="ctr" rtl="0">
              <a:spcBef>
                <a:spcPts val="0"/>
              </a:spcBef>
              <a:spcAft>
                <a:spcPts val="0"/>
              </a:spcAft>
              <a:buNone/>
            </a:pPr>
            <a:endParaRPr lang="en-US" sz="4000" dirty="0">
              <a:solidFill>
                <a:schemeClr val="lt1"/>
              </a:solidFill>
              <a:latin typeface="+mj-lt"/>
              <a:ea typeface="Calibri"/>
              <a:cs typeface="Calibri"/>
              <a:sym typeface="Calibri"/>
            </a:endParaRPr>
          </a:p>
        </p:txBody>
      </p:sp>
      <p:sp>
        <p:nvSpPr>
          <p:cNvPr id="54" name="Google Shape;66;p1">
            <a:extLst>
              <a:ext uri="{FF2B5EF4-FFF2-40B4-BE49-F238E27FC236}">
                <a16:creationId xmlns:a16="http://schemas.microsoft.com/office/drawing/2014/main" id="{01D0815A-4D93-517A-40B2-575017968FFD}"/>
              </a:ext>
            </a:extLst>
          </p:cNvPr>
          <p:cNvSpPr txBox="1"/>
          <p:nvPr/>
        </p:nvSpPr>
        <p:spPr>
          <a:xfrm>
            <a:off x="33480014" y="15476464"/>
            <a:ext cx="10074655" cy="881027"/>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lvl="0" indent="0" algn="ctr" rtl="0">
              <a:spcBef>
                <a:spcPts val="0"/>
              </a:spcBef>
              <a:spcAft>
                <a:spcPts val="0"/>
              </a:spcAft>
              <a:buNone/>
            </a:pPr>
            <a:r>
              <a:rPr lang="en-US" sz="5000" b="1" dirty="0">
                <a:solidFill>
                  <a:schemeClr val="lt1"/>
                </a:solidFill>
                <a:latin typeface="+mj-lt"/>
                <a:ea typeface="Calibri"/>
                <a:cs typeface="Calibri"/>
                <a:sym typeface="Calibri"/>
              </a:rPr>
              <a:t>Conclusions &amp; Future Work</a:t>
            </a:r>
          </a:p>
        </p:txBody>
      </p:sp>
      <p:sp>
        <p:nvSpPr>
          <p:cNvPr id="60" name="TextBox 59">
            <a:extLst>
              <a:ext uri="{FF2B5EF4-FFF2-40B4-BE49-F238E27FC236}">
                <a16:creationId xmlns:a16="http://schemas.microsoft.com/office/drawing/2014/main" id="{6ADD91C9-183A-7C74-2BF2-9980DDD313CF}"/>
              </a:ext>
            </a:extLst>
          </p:cNvPr>
          <p:cNvSpPr txBox="1"/>
          <p:nvPr/>
        </p:nvSpPr>
        <p:spPr>
          <a:xfrm>
            <a:off x="33422841" y="16515190"/>
            <a:ext cx="10038802" cy="14965635"/>
          </a:xfrm>
          <a:prstGeom prst="rect">
            <a:avLst/>
          </a:prstGeom>
          <a:noFill/>
        </p:spPr>
        <p:txBody>
          <a:bodyPr wrap="square">
            <a:spAutoFit/>
          </a:bodyPr>
          <a:lstStyle/>
          <a:p>
            <a:pPr marL="0" marR="0" algn="just">
              <a:lnSpc>
                <a:spcPct val="107000"/>
              </a:lnSpc>
              <a:spcBef>
                <a:spcPts val="0"/>
              </a:spcBef>
              <a:spcAft>
                <a:spcPts val="800"/>
              </a:spcAft>
            </a:pPr>
            <a:r>
              <a:rPr lang="en-US" sz="2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By applying</a:t>
            </a:r>
            <a:r>
              <a:rPr lang="en-US" sz="28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AI-based action recognition techniques in video analysis, t</a:t>
            </a:r>
            <a:r>
              <a:rPr lang="en-US" sz="2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his research </a:t>
            </a:r>
            <a:r>
              <a:rPr lang="en-US" sz="2800" dirty="0">
                <a:solidFill>
                  <a:srgbClr val="000000"/>
                </a:solidFill>
                <a:effectLst/>
                <a:highlight>
                  <a:srgbClr val="FFFFFF"/>
                </a:highlight>
                <a:latin typeface="Arial" panose="020B0604020202020204" pitchFamily="34" charset="0"/>
                <a:ea typeface="Calibri" panose="020F0502020204030204" pitchFamily="34" charset="0"/>
                <a:cs typeface="Times New Roman" panose="02020603050405020304" pitchFamily="18" charset="0"/>
              </a:rPr>
              <a:t>creates a deep learning system to improve the diagnostic process of Autism Spectrum Disorder (ASD):</a:t>
            </a:r>
            <a:r>
              <a:rPr lang="en-US" sz="2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Arial" panose="020B0604020202020204" pitchFamily="34" charset="0"/>
              </a:rPr>
              <a:t>A</a:t>
            </a:r>
            <a:r>
              <a:rPr lang="en-US" sz="2800" dirty="0">
                <a:solidFill>
                  <a:srgbClr val="000000"/>
                </a:solidFill>
                <a:effectLst/>
                <a:latin typeface="Arial" panose="020B0604020202020204" pitchFamily="34" charset="0"/>
                <a:ea typeface="Calibri" panose="020F0502020204030204" pitchFamily="34" charset="0"/>
              </a:rPr>
              <a:t> novel multiple instance learning captioning model (MILC) has been developed based on multiple instance learning (MIL) and Caption Recurrent Neural Network (RNN) models to improve the SSB action recognition  process. </a:t>
            </a:r>
            <a:endParaRPr lang="en-US" sz="2800" dirty="0">
              <a:effectLst/>
              <a:latin typeface="Times New Roman" panose="02020603050405020304" pitchFamily="18" charset="0"/>
              <a:ea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Calibri" panose="020F0502020204030204" pitchFamily="34" charset="0"/>
              </a:rPr>
              <a:t>MILC model extends the categorization of SSB from 3-4 categories established by institutional researchers to 5 categories to achieve an expanded model scope.</a:t>
            </a:r>
            <a:endParaRPr lang="en-US" sz="2800" dirty="0">
              <a:effectLst/>
              <a:latin typeface="Times New Roman" panose="02020603050405020304" pitchFamily="18" charset="0"/>
              <a:ea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Calibri" panose="020F0502020204030204" pitchFamily="34" charset="0"/>
              </a:rPr>
              <a:t>This model improves folder-level annotation by utilizing MIL to extract the strongest feature in each video clip.</a:t>
            </a:r>
            <a:endParaRPr lang="en-US" sz="2800" dirty="0">
              <a:effectLst/>
              <a:latin typeface="Times New Roman" panose="02020603050405020304" pitchFamily="18" charset="0"/>
              <a:ea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Calibri" panose="020F0502020204030204" pitchFamily="34" charset="0"/>
              </a:rPr>
              <a:t>MILC marks the first application of video captioning for SSB </a:t>
            </a:r>
            <a:r>
              <a:rPr lang="en-US" sz="2800" dirty="0">
                <a:latin typeface="Arial" panose="020B0604020202020204" pitchFamily="34" charset="0"/>
                <a:ea typeface="Calibri" panose="020F0502020204030204" pitchFamily="34" charset="0"/>
              </a:rPr>
              <a:t>in</a:t>
            </a:r>
            <a:r>
              <a:rPr lang="en-US" sz="2800" dirty="0">
                <a:solidFill>
                  <a:srgbClr val="000000"/>
                </a:solidFill>
                <a:effectLst/>
                <a:latin typeface="Arial" panose="020B0604020202020204" pitchFamily="34" charset="0"/>
                <a:ea typeface="Calibri" panose="020F0502020204030204" pitchFamily="34" charset="0"/>
              </a:rPr>
              <a:t> ASD. </a:t>
            </a:r>
            <a:endParaRPr lang="en-US" sz="2800" dirty="0">
              <a:effectLst/>
              <a:latin typeface="Times New Roman" panose="02020603050405020304" pitchFamily="18" charset="0"/>
              <a:ea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Calibri" panose="020F0502020204030204" pitchFamily="34" charset="0"/>
              </a:rPr>
              <a:t>The designed model (MILC) has been trained and achieved an excellent accuracy of 93.5% in captioning SSB.</a:t>
            </a:r>
            <a:endParaRPr lang="en-US" sz="2800" dirty="0">
              <a:effectLst/>
              <a:latin typeface="Times New Roman" panose="02020603050405020304" pitchFamily="18" charset="0"/>
              <a:ea typeface="Times New Roman" panose="02020603050405020304" pitchFamily="18" charset="0"/>
            </a:endParaRPr>
          </a:p>
          <a:p>
            <a:pPr marL="514350" marR="0" lvl="0" indent="-514350" algn="just">
              <a:spcBef>
                <a:spcPts val="0"/>
              </a:spcBef>
              <a:spcAft>
                <a:spcPts val="0"/>
              </a:spcAft>
              <a:buFont typeface="+mj-lt"/>
              <a:buAutoNum type="arabicPeriod"/>
            </a:pPr>
            <a:r>
              <a:rPr lang="en-US" sz="2800" dirty="0">
                <a:solidFill>
                  <a:srgbClr val="000000"/>
                </a:solidFill>
                <a:effectLst/>
                <a:latin typeface="Arial" panose="020B0604020202020204" pitchFamily="34" charset="0"/>
                <a:ea typeface="Calibri" panose="020F0502020204030204" pitchFamily="34" charset="0"/>
              </a:rPr>
              <a:t>Multiple SSB can be identified at the same time and captioned correctly in videos. Other models can only identify one SSB at a time.</a:t>
            </a:r>
          </a:p>
          <a:p>
            <a:pPr marL="514350" indent="-514350" algn="just">
              <a:buFont typeface="+mj-lt"/>
              <a:buAutoNum type="arabicPeriod"/>
            </a:pPr>
            <a:r>
              <a:rPr lang="en-US" sz="2800" dirty="0">
                <a:effectLst/>
                <a:latin typeface="+mn-lt"/>
                <a:ea typeface="Times New Roman" panose="02020603050405020304" pitchFamily="18" charset="0"/>
              </a:rPr>
              <a:t>The </a:t>
            </a:r>
            <a:r>
              <a:rPr lang="en-US" sz="2800" dirty="0">
                <a:solidFill>
                  <a:schemeClr val="tx1"/>
                </a:solidFill>
                <a:effectLst/>
                <a:latin typeface="Arial" panose="020B0604020202020204" pitchFamily="34" charset="0"/>
                <a:ea typeface="Calibri" panose="020F0502020204030204" pitchFamily="34" charset="0"/>
              </a:rPr>
              <a:t>validity of the multiple instance learning captioning model (MILC) has been confirmed by the new AV-ASD dataset collected from public sources by the UTD CVMC Lab.</a:t>
            </a:r>
          </a:p>
          <a:p>
            <a:pPr marL="514350" indent="-514350" algn="just">
              <a:buFont typeface="+mj-lt"/>
              <a:buAutoNum type="arabicPeriod"/>
            </a:pPr>
            <a:r>
              <a:rPr lang="en-US" sz="2800" b="0" i="0" dirty="0">
                <a:solidFill>
                  <a:srgbClr val="0D0D0D"/>
                </a:solidFill>
                <a:effectLst/>
                <a:latin typeface="+mn-lt"/>
              </a:rPr>
              <a:t>A user-friendly mobile app called Behavior Monitor, based on the MILC model, has been created to aid the diagnostic process of Autism, offering both time and cost savings.</a:t>
            </a:r>
            <a:endParaRPr lang="en-US" sz="2800" dirty="0">
              <a:solidFill>
                <a:schemeClr val="tx1"/>
              </a:solidFill>
              <a:effectLst/>
              <a:latin typeface="+mn-lt"/>
              <a:ea typeface="Calibri" panose="020F0502020204030204" pitchFamily="34" charset="0"/>
            </a:endParaRPr>
          </a:p>
          <a:p>
            <a:pPr marL="514350" indent="-514350" algn="just">
              <a:buFont typeface="+mj-lt"/>
              <a:buAutoNum type="arabicPeriod"/>
            </a:pPr>
            <a:endParaRPr lang="en-US" sz="2800" dirty="0">
              <a:latin typeface="Arial" panose="020B0604020202020204" pitchFamily="34" charset="0"/>
              <a:ea typeface="Times New Roman" panose="02020603050405020304" pitchFamily="18" charset="0"/>
            </a:endParaRPr>
          </a:p>
          <a:p>
            <a:pPr algn="just"/>
            <a:r>
              <a:rPr lang="en-US" sz="2800" dirty="0">
                <a:solidFill>
                  <a:schemeClr val="tx1"/>
                </a:solidFill>
                <a:latin typeface="+mn-lt"/>
                <a:ea typeface="Calibri"/>
                <a:cs typeface="Calibri"/>
                <a:sym typeface="Calibri"/>
              </a:rPr>
              <a:t>The AV-ASD dataset also includes videos that contain audio information. Future work will be focused on analyzing the audio portion of the video to further improve the ASD diagnostic process.</a:t>
            </a:r>
            <a:endParaRPr lang="en-US" sz="2000" dirty="0">
              <a:solidFill>
                <a:schemeClr val="tx1"/>
              </a:solidFill>
              <a:latin typeface="+mn-lt"/>
              <a:ea typeface="Calibri"/>
              <a:cs typeface="Calibri"/>
              <a:sym typeface="Calibri"/>
            </a:endParaRPr>
          </a:p>
        </p:txBody>
      </p:sp>
      <p:sp>
        <p:nvSpPr>
          <p:cNvPr id="51" name="Google Shape;66;p1">
            <a:extLst>
              <a:ext uri="{FF2B5EF4-FFF2-40B4-BE49-F238E27FC236}">
                <a16:creationId xmlns:a16="http://schemas.microsoft.com/office/drawing/2014/main" id="{20BB3AE3-6F34-4630-C199-7C2BE207DBF8}"/>
              </a:ext>
            </a:extLst>
          </p:cNvPr>
          <p:cNvSpPr txBox="1"/>
          <p:nvPr/>
        </p:nvSpPr>
        <p:spPr>
          <a:xfrm>
            <a:off x="11429783" y="12146767"/>
            <a:ext cx="21089197" cy="1261524"/>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lvl="0" indent="0" algn="ctr" rtl="0">
              <a:spcBef>
                <a:spcPts val="0"/>
              </a:spcBef>
              <a:spcAft>
                <a:spcPts val="0"/>
              </a:spcAft>
              <a:buNone/>
            </a:pPr>
            <a:r>
              <a:rPr lang="en-US" sz="5000" b="1" dirty="0">
                <a:solidFill>
                  <a:schemeClr val="lt1"/>
                </a:solidFill>
                <a:latin typeface="+mj-lt"/>
                <a:ea typeface="Calibri"/>
                <a:cs typeface="Calibri"/>
                <a:sym typeface="Calibri"/>
              </a:rPr>
              <a:t>Results &amp; Discussions </a:t>
            </a:r>
          </a:p>
        </p:txBody>
      </p:sp>
      <p:sp>
        <p:nvSpPr>
          <p:cNvPr id="39" name="Google Shape;66;p1">
            <a:extLst>
              <a:ext uri="{FF2B5EF4-FFF2-40B4-BE49-F238E27FC236}">
                <a16:creationId xmlns:a16="http://schemas.microsoft.com/office/drawing/2014/main" id="{A8762C0C-22B4-A90F-99DA-AF89915154F0}"/>
              </a:ext>
            </a:extLst>
          </p:cNvPr>
          <p:cNvSpPr txBox="1"/>
          <p:nvPr/>
        </p:nvSpPr>
        <p:spPr>
          <a:xfrm>
            <a:off x="33422841" y="533744"/>
            <a:ext cx="10038802" cy="1028174"/>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lvl="0" indent="0" algn="ctr" rtl="0">
              <a:spcBef>
                <a:spcPts val="0"/>
              </a:spcBef>
              <a:spcAft>
                <a:spcPts val="0"/>
              </a:spcAft>
              <a:buNone/>
            </a:pPr>
            <a:r>
              <a:rPr lang="en-US" sz="5000" b="1" dirty="0">
                <a:solidFill>
                  <a:schemeClr val="lt1"/>
                </a:solidFill>
                <a:latin typeface="+mj-lt"/>
                <a:ea typeface="Calibri"/>
                <a:cs typeface="Calibri"/>
                <a:sym typeface="Calibri"/>
              </a:rPr>
              <a:t>Mobile App Prototype</a:t>
            </a:r>
          </a:p>
        </p:txBody>
      </p:sp>
      <p:pic>
        <p:nvPicPr>
          <p:cNvPr id="127" name="Picture 126">
            <a:extLst>
              <a:ext uri="{FF2B5EF4-FFF2-40B4-BE49-F238E27FC236}">
                <a16:creationId xmlns:a16="http://schemas.microsoft.com/office/drawing/2014/main" id="{B230D3B0-BA3E-3A03-E61C-99BD442C4583}"/>
              </a:ext>
            </a:extLst>
          </p:cNvPr>
          <p:cNvPicPr>
            <a:picLocks noChangeAspect="1"/>
          </p:cNvPicPr>
          <p:nvPr/>
        </p:nvPicPr>
        <p:blipFill>
          <a:blip r:embed="rId4"/>
          <a:stretch>
            <a:fillRect/>
          </a:stretch>
        </p:blipFill>
        <p:spPr>
          <a:xfrm>
            <a:off x="37421776" y="5004009"/>
            <a:ext cx="2647801" cy="5954949"/>
          </a:xfrm>
          <a:prstGeom prst="rect">
            <a:avLst/>
          </a:prstGeom>
        </p:spPr>
      </p:pic>
      <p:sp>
        <p:nvSpPr>
          <p:cNvPr id="139" name="Google Shape;327;p38">
            <a:extLst>
              <a:ext uri="{FF2B5EF4-FFF2-40B4-BE49-F238E27FC236}">
                <a16:creationId xmlns:a16="http://schemas.microsoft.com/office/drawing/2014/main" id="{C315AEF0-65BC-79F9-331B-675027A73B39}"/>
              </a:ext>
            </a:extLst>
          </p:cNvPr>
          <p:cNvSpPr txBox="1"/>
          <p:nvPr/>
        </p:nvSpPr>
        <p:spPr>
          <a:xfrm>
            <a:off x="33480014" y="11010654"/>
            <a:ext cx="3930273" cy="3348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a:t>
            </a:r>
            <a:r>
              <a:rPr lang="en" sz="1800" i="1" dirty="0">
                <a:solidFill>
                  <a:schemeClr val="tx1"/>
                </a:solidFill>
              </a:rPr>
              <a:t>Credit: Image from UTD CVMC Lab</a:t>
            </a:r>
            <a:r>
              <a:rPr lang="en" sz="1200" i="1" dirty="0">
                <a:solidFill>
                  <a:schemeClr val="tx1"/>
                </a:solidFill>
              </a:rPr>
              <a:t>)</a:t>
            </a:r>
            <a:endParaRPr sz="1200" i="1" dirty="0">
              <a:solidFill>
                <a:schemeClr val="tx1"/>
              </a:solidFill>
            </a:endParaRPr>
          </a:p>
        </p:txBody>
      </p:sp>
      <p:sp>
        <p:nvSpPr>
          <p:cNvPr id="140" name="Google Shape;327;p38">
            <a:extLst>
              <a:ext uri="{FF2B5EF4-FFF2-40B4-BE49-F238E27FC236}">
                <a16:creationId xmlns:a16="http://schemas.microsoft.com/office/drawing/2014/main" id="{37842BF0-429D-C60A-BA8E-952B899B6725}"/>
              </a:ext>
            </a:extLst>
          </p:cNvPr>
          <p:cNvSpPr txBox="1"/>
          <p:nvPr/>
        </p:nvSpPr>
        <p:spPr>
          <a:xfrm>
            <a:off x="40518343" y="11037335"/>
            <a:ext cx="3549260" cy="3348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a:t>
            </a:r>
            <a:r>
              <a:rPr lang="en" sz="1800" i="1" dirty="0">
                <a:solidFill>
                  <a:schemeClr val="tx1"/>
                </a:solidFill>
              </a:rPr>
              <a:t>Credit: Free Images Online</a:t>
            </a:r>
            <a:r>
              <a:rPr lang="en" sz="1200" i="1" dirty="0">
                <a:solidFill>
                  <a:schemeClr val="tx1"/>
                </a:solidFill>
              </a:rPr>
              <a:t>)</a:t>
            </a:r>
            <a:endParaRPr sz="1200" i="1" dirty="0">
              <a:solidFill>
                <a:schemeClr val="tx1"/>
              </a:solidFill>
            </a:endParaRPr>
          </a:p>
        </p:txBody>
      </p:sp>
      <p:sp>
        <p:nvSpPr>
          <p:cNvPr id="63" name="Google Shape;73;p1">
            <a:extLst>
              <a:ext uri="{FF2B5EF4-FFF2-40B4-BE49-F238E27FC236}">
                <a16:creationId xmlns:a16="http://schemas.microsoft.com/office/drawing/2014/main" id="{39E25924-C8CD-1F26-E5F2-D4146F3F0DDD}"/>
              </a:ext>
            </a:extLst>
          </p:cNvPr>
          <p:cNvSpPr txBox="1"/>
          <p:nvPr/>
        </p:nvSpPr>
        <p:spPr>
          <a:xfrm>
            <a:off x="422356" y="3283301"/>
            <a:ext cx="10064134" cy="8805759"/>
          </a:xfrm>
          <a:prstGeom prst="rect">
            <a:avLst/>
          </a:prstGeom>
          <a:noFill/>
          <a:ln>
            <a:noFill/>
          </a:ln>
        </p:spPr>
        <p:txBody>
          <a:bodyPr spcFirstLastPara="1" wrap="square" lIns="149350" tIns="149350" rIns="199125" bIns="224025" anchor="t" anchorCtr="0">
            <a:noAutofit/>
          </a:bodyPr>
          <a:lstStyle/>
          <a:p>
            <a:pPr marL="495300" lvl="0" indent="-457200" algn="just" rtl="0">
              <a:spcBef>
                <a:spcPts val="0"/>
              </a:spcBef>
              <a:spcAft>
                <a:spcPts val="0"/>
              </a:spcAft>
              <a:buClr>
                <a:schemeClr val="dk1"/>
              </a:buClr>
              <a:buSzPts val="3000"/>
              <a:buFont typeface="Wingdings" panose="05000000000000000000" pitchFamily="2" charset="2"/>
              <a:buChar char="q"/>
            </a:pPr>
            <a:r>
              <a:rPr lang="en-US" sz="2800" dirty="0">
                <a:solidFill>
                  <a:schemeClr val="dk1"/>
                </a:solidFill>
                <a:latin typeface="+mn-lt"/>
                <a:ea typeface="Calibri"/>
                <a:cs typeface="Calibri"/>
                <a:sym typeface="Calibri"/>
              </a:rPr>
              <a:t>A new SSB of ASD dataset has been collected and annotated by UTD CVMC Lab. The dataset has redefined the SSB actions. It contains eight categories of actions. The definition of the actions takes consideration of SSB overlapping. The new dataset opens the door for further investigation of SSB in autism. </a:t>
            </a:r>
          </a:p>
          <a:p>
            <a:pPr marL="495300" lvl="0" indent="-457200" algn="just" rtl="0">
              <a:spcBef>
                <a:spcPts val="0"/>
              </a:spcBef>
              <a:spcAft>
                <a:spcPts val="0"/>
              </a:spcAft>
              <a:buClr>
                <a:schemeClr val="dk1"/>
              </a:buClr>
              <a:buSzPts val="3000"/>
              <a:buFont typeface="Wingdings" panose="05000000000000000000" pitchFamily="2" charset="2"/>
              <a:buChar char="q"/>
            </a:pPr>
            <a:r>
              <a:rPr lang="en-US" sz="2800" dirty="0">
                <a:solidFill>
                  <a:schemeClr val="dk1"/>
                </a:solidFill>
                <a:latin typeface="+mn-lt"/>
                <a:ea typeface="Calibri"/>
                <a:cs typeface="Calibri"/>
                <a:sym typeface="Calibri"/>
              </a:rPr>
              <a:t>This research will be focused on developing a novel model based on five actions from the dataset to predict self-stimulatory behaviors (SSB) in videos and generate detailed action descriptions as output.</a:t>
            </a:r>
          </a:p>
          <a:p>
            <a:pPr marL="495300" lvl="0" indent="-457200" algn="just" rtl="0">
              <a:spcBef>
                <a:spcPts val="0"/>
              </a:spcBef>
              <a:spcAft>
                <a:spcPts val="0"/>
              </a:spcAft>
              <a:buClr>
                <a:schemeClr val="dk1"/>
              </a:buClr>
              <a:buSzPts val="3000"/>
              <a:buFont typeface="Wingdings" panose="05000000000000000000" pitchFamily="2" charset="2"/>
              <a:buChar char="q"/>
            </a:pPr>
            <a:r>
              <a:rPr lang="en-US" sz="2800" dirty="0">
                <a:solidFill>
                  <a:schemeClr val="dk1"/>
                </a:solidFill>
                <a:latin typeface="+mn-lt"/>
                <a:ea typeface="Calibri"/>
                <a:cs typeface="Calibri"/>
                <a:sym typeface="Calibri"/>
              </a:rPr>
              <a:t>My research approach: </a:t>
            </a:r>
          </a:p>
          <a:p>
            <a:pPr marL="38100" lvl="0" algn="just" rtl="0">
              <a:spcBef>
                <a:spcPts val="0"/>
              </a:spcBef>
              <a:spcAft>
                <a:spcPts val="0"/>
              </a:spcAft>
              <a:buClr>
                <a:schemeClr val="dk1"/>
              </a:buClr>
              <a:buSzPts val="3000"/>
            </a:pPr>
            <a:r>
              <a:rPr lang="en-US" sz="2800" dirty="0">
                <a:solidFill>
                  <a:schemeClr val="dk1"/>
                </a:solidFill>
                <a:latin typeface="+mn-lt"/>
                <a:ea typeface="Calibri"/>
                <a:cs typeface="Calibri"/>
                <a:sym typeface="Calibri"/>
              </a:rPr>
              <a:t>     1). Utilizing the feature extraction backbone of the Inflated 3D (I3D) model for two-stream feature extraction; 2). Processing these features through the Multiple Instance Learning (MIL) ranking framework to identify the strongest features. 3). Inputting these identified features to the Caption RNN model, in conjunction with a text encoder, to generate a detailed description of the prediction of SSBs by LSTM (Long Short Term Memory) algorithm.</a:t>
            </a:r>
            <a:r>
              <a:rPr lang="en-US" sz="2800" dirty="0">
                <a:solidFill>
                  <a:srgbClr val="FF0000"/>
                </a:solidFill>
                <a:latin typeface="+mn-lt"/>
                <a:ea typeface="Calibri"/>
                <a:cs typeface="Calibri"/>
                <a:sym typeface="Calibri"/>
              </a:rPr>
              <a:t> </a:t>
            </a:r>
            <a:r>
              <a:rPr lang="en-US" sz="2800" dirty="0">
                <a:solidFill>
                  <a:schemeClr val="tx1"/>
                </a:solidFill>
                <a:latin typeface="+mn-lt"/>
                <a:ea typeface="Calibri"/>
                <a:cs typeface="Calibri"/>
                <a:sym typeface="Calibri"/>
              </a:rPr>
              <a:t>4) Converting the model into API; 5). Creating a mobile app to call the model API</a:t>
            </a:r>
          </a:p>
          <a:p>
            <a:pPr marL="38100" lvl="0" algn="l" rtl="0">
              <a:spcBef>
                <a:spcPts val="0"/>
              </a:spcBef>
              <a:spcAft>
                <a:spcPts val="0"/>
              </a:spcAft>
              <a:buClr>
                <a:schemeClr val="dk1"/>
              </a:buClr>
              <a:buSzPts val="3000"/>
            </a:pPr>
            <a:endParaRPr lang="en-US" sz="2800" dirty="0">
              <a:solidFill>
                <a:schemeClr val="dk1"/>
              </a:solidFill>
              <a:latin typeface="+mn-lt"/>
              <a:ea typeface="Calibri"/>
              <a:cs typeface="Calibri"/>
              <a:sym typeface="Calibri"/>
            </a:endParaRPr>
          </a:p>
          <a:p>
            <a:pPr marR="0" lvl="1" algn="l" rtl="0">
              <a:lnSpc>
                <a:spcPct val="90000"/>
              </a:lnSpc>
              <a:spcBef>
                <a:spcPts val="0"/>
              </a:spcBef>
              <a:spcAft>
                <a:spcPts val="0"/>
              </a:spcAft>
              <a:buClr>
                <a:srgbClr val="000000"/>
              </a:buClr>
              <a:buSzPts val="3700"/>
            </a:pPr>
            <a:endParaRPr sz="3700" b="0" i="0" u="none" strike="noStrike" cap="none" dirty="0">
              <a:solidFill>
                <a:srgbClr val="000000"/>
              </a:solidFill>
              <a:latin typeface="Arial"/>
              <a:ea typeface="Arial"/>
              <a:cs typeface="Arial"/>
              <a:sym typeface="Arial"/>
            </a:endParaRPr>
          </a:p>
        </p:txBody>
      </p:sp>
      <p:pic>
        <p:nvPicPr>
          <p:cNvPr id="118" name="Google Shape;132;p21">
            <a:extLst>
              <a:ext uri="{FF2B5EF4-FFF2-40B4-BE49-F238E27FC236}">
                <a16:creationId xmlns:a16="http://schemas.microsoft.com/office/drawing/2014/main" id="{9060F3C8-4703-5DBE-D687-3AB52A8E8275}"/>
              </a:ext>
            </a:extLst>
          </p:cNvPr>
          <p:cNvPicPr preferRelativeResize="0"/>
          <p:nvPr/>
        </p:nvPicPr>
        <p:blipFill>
          <a:blip r:embed="rId5">
            <a:alphaModFix/>
          </a:blip>
          <a:stretch>
            <a:fillRect/>
          </a:stretch>
        </p:blipFill>
        <p:spPr>
          <a:xfrm>
            <a:off x="543148" y="12893041"/>
            <a:ext cx="10058588" cy="7401706"/>
          </a:xfrm>
          <a:prstGeom prst="rect">
            <a:avLst/>
          </a:prstGeom>
          <a:noFill/>
          <a:ln>
            <a:noFill/>
          </a:ln>
        </p:spPr>
      </p:pic>
      <p:sp>
        <p:nvSpPr>
          <p:cNvPr id="122" name="TextBox 121">
            <a:extLst>
              <a:ext uri="{FF2B5EF4-FFF2-40B4-BE49-F238E27FC236}">
                <a16:creationId xmlns:a16="http://schemas.microsoft.com/office/drawing/2014/main" id="{01BA4ADB-D0A9-3E8E-8C7B-CF0A478F96ED}"/>
              </a:ext>
            </a:extLst>
          </p:cNvPr>
          <p:cNvSpPr txBox="1"/>
          <p:nvPr/>
        </p:nvSpPr>
        <p:spPr>
          <a:xfrm>
            <a:off x="6961239" y="20380361"/>
            <a:ext cx="3445695" cy="400110"/>
          </a:xfrm>
          <a:prstGeom prst="rect">
            <a:avLst/>
          </a:prstGeom>
          <a:noFill/>
        </p:spPr>
        <p:txBody>
          <a:bodyPr wrap="square">
            <a:spAutoFit/>
          </a:bodyPr>
          <a:lstStyle/>
          <a:p>
            <a:pPr algn="just"/>
            <a:r>
              <a:rPr lang="en-US" b="1" i="1" dirty="0">
                <a:solidFill>
                  <a:schemeClr val="tx1"/>
                </a:solidFill>
              </a:rPr>
              <a:t>(</a:t>
            </a:r>
            <a:r>
              <a:rPr lang="en-US" sz="2000" b="1" i="1" dirty="0">
                <a:solidFill>
                  <a:schemeClr val="tx1"/>
                </a:solidFill>
              </a:rPr>
              <a:t>Credit: UTD CVMC Lab)</a:t>
            </a:r>
          </a:p>
        </p:txBody>
      </p:sp>
      <p:sp>
        <p:nvSpPr>
          <p:cNvPr id="136" name="Google Shape;66;p1">
            <a:extLst>
              <a:ext uri="{FF2B5EF4-FFF2-40B4-BE49-F238E27FC236}">
                <a16:creationId xmlns:a16="http://schemas.microsoft.com/office/drawing/2014/main" id="{53C65510-7614-2D2A-3B15-94B006AC4F4F}"/>
              </a:ext>
            </a:extLst>
          </p:cNvPr>
          <p:cNvSpPr txBox="1"/>
          <p:nvPr/>
        </p:nvSpPr>
        <p:spPr>
          <a:xfrm>
            <a:off x="585947" y="21154340"/>
            <a:ext cx="9961824" cy="908417"/>
          </a:xfrm>
          <a:prstGeom prst="rect">
            <a:avLst/>
          </a:prstGeom>
          <a:gradFill>
            <a:gsLst>
              <a:gs pos="0">
                <a:srgbClr val="595959"/>
              </a:gs>
              <a:gs pos="90000">
                <a:srgbClr val="595959"/>
              </a:gs>
              <a:gs pos="91000">
                <a:srgbClr val="00B0EA"/>
              </a:gs>
              <a:gs pos="100000">
                <a:srgbClr val="00B0EA"/>
              </a:gs>
            </a:gsLst>
            <a:lin ang="5400012" scaled="0"/>
          </a:gradFill>
          <a:ln>
            <a:noFill/>
          </a:ln>
        </p:spPr>
        <p:txBody>
          <a:bodyPr spcFirstLastPara="1" wrap="square" lIns="365750" tIns="45700" rIns="91425" bIns="45700" anchor="ctr" anchorCtr="0">
            <a:noAutofit/>
          </a:bodyPr>
          <a:lstStyle/>
          <a:p>
            <a:pPr marL="0" lvl="0" indent="0" algn="ctr" rtl="0">
              <a:spcBef>
                <a:spcPts val="0"/>
              </a:spcBef>
              <a:spcAft>
                <a:spcPts val="0"/>
              </a:spcAft>
              <a:buNone/>
            </a:pPr>
            <a:r>
              <a:rPr lang="en-US" sz="5000" b="1" dirty="0">
                <a:solidFill>
                  <a:schemeClr val="lt1"/>
                </a:solidFill>
                <a:latin typeface="+mj-lt"/>
                <a:ea typeface="Calibri"/>
                <a:cs typeface="Calibri"/>
                <a:sym typeface="Calibri"/>
              </a:rPr>
              <a:t>Project Design</a:t>
            </a:r>
          </a:p>
        </p:txBody>
      </p:sp>
      <p:sp>
        <p:nvSpPr>
          <p:cNvPr id="137" name="TextBox 136">
            <a:extLst>
              <a:ext uri="{FF2B5EF4-FFF2-40B4-BE49-F238E27FC236}">
                <a16:creationId xmlns:a16="http://schemas.microsoft.com/office/drawing/2014/main" id="{668CA82C-5A57-92D1-3AFE-93E33992F6BB}"/>
              </a:ext>
            </a:extLst>
          </p:cNvPr>
          <p:cNvSpPr txBox="1"/>
          <p:nvPr/>
        </p:nvSpPr>
        <p:spPr>
          <a:xfrm>
            <a:off x="730606" y="23083267"/>
            <a:ext cx="9749544" cy="2246769"/>
          </a:xfrm>
          <a:prstGeom prst="rect">
            <a:avLst/>
          </a:prstGeom>
          <a:noFill/>
        </p:spPr>
        <p:txBody>
          <a:bodyPr wrap="square">
            <a:spAutoFit/>
          </a:bodyPr>
          <a:lstStyle/>
          <a:p>
            <a:pPr marL="457200" lvl="0" indent="-381000">
              <a:buClr>
                <a:schemeClr val="dk1"/>
              </a:buClr>
              <a:buSzPts val="2400"/>
              <a:buFont typeface="Calibri"/>
              <a:buChar char="●"/>
            </a:pPr>
            <a:r>
              <a:rPr lang="en-US" sz="2800" dirty="0">
                <a:solidFill>
                  <a:schemeClr val="dk1"/>
                </a:solidFill>
                <a:latin typeface="+mn-lt"/>
                <a:ea typeface="Calibri"/>
                <a:cs typeface="Calibri"/>
                <a:sym typeface="Calibri"/>
              </a:rPr>
              <a:t>AV-ASD collected from public sources by the UTD CVMC Lab</a:t>
            </a:r>
          </a:p>
          <a:p>
            <a:pPr marL="457200" lvl="0" indent="-381000">
              <a:buClr>
                <a:schemeClr val="dk1"/>
              </a:buClr>
              <a:buSzPts val="2400"/>
              <a:buFont typeface="Calibri"/>
              <a:buChar char="●"/>
            </a:pPr>
            <a:r>
              <a:rPr lang="en-US" sz="2800" dirty="0">
                <a:solidFill>
                  <a:schemeClr val="dk1"/>
                </a:solidFill>
                <a:latin typeface="+mn-lt"/>
                <a:ea typeface="Calibri"/>
                <a:cs typeface="Calibri"/>
                <a:sym typeface="Calibri"/>
              </a:rPr>
              <a:t>Eight SSB categories in original videos</a:t>
            </a:r>
          </a:p>
          <a:p>
            <a:pPr marL="457200" lvl="0" indent="-381000">
              <a:buClr>
                <a:schemeClr val="dk1"/>
              </a:buClr>
              <a:buSzPts val="2400"/>
              <a:buFont typeface="Calibri"/>
              <a:buChar char="●"/>
            </a:pPr>
            <a:r>
              <a:rPr lang="en-US" sz="2800" dirty="0">
                <a:solidFill>
                  <a:schemeClr val="dk1"/>
                </a:solidFill>
                <a:latin typeface="+mn-lt"/>
                <a:ea typeface="Calibri"/>
                <a:cs typeface="Calibri"/>
                <a:sym typeface="Calibri"/>
              </a:rPr>
              <a:t>Annotation done by a paid clinician</a:t>
            </a:r>
          </a:p>
          <a:p>
            <a:pPr marL="457200" lvl="0" indent="-381000">
              <a:buClr>
                <a:schemeClr val="dk1"/>
              </a:buClr>
              <a:buSzPts val="2400"/>
              <a:buFont typeface="Calibri"/>
              <a:buChar char="●"/>
            </a:pPr>
            <a:r>
              <a:rPr lang="en-US" sz="2800" dirty="0">
                <a:solidFill>
                  <a:schemeClr val="dk1"/>
                </a:solidFill>
                <a:latin typeface="+mn-lt"/>
                <a:ea typeface="Calibri"/>
                <a:cs typeface="Calibri"/>
                <a:sym typeface="Calibri"/>
              </a:rPr>
              <a:t>Five SSB categories plus No-Autism used in this project </a:t>
            </a:r>
            <a:endParaRPr lang="en-US" sz="2800" dirty="0">
              <a:solidFill>
                <a:srgbClr val="FF0000"/>
              </a:solidFill>
              <a:latin typeface="+mn-lt"/>
              <a:ea typeface="Calibri"/>
              <a:cs typeface="Calibri"/>
              <a:sym typeface="Calibri"/>
            </a:endParaRPr>
          </a:p>
        </p:txBody>
      </p:sp>
      <p:pic>
        <p:nvPicPr>
          <p:cNvPr id="138" name="Google Shape;141;p22">
            <a:extLst>
              <a:ext uri="{FF2B5EF4-FFF2-40B4-BE49-F238E27FC236}">
                <a16:creationId xmlns:a16="http://schemas.microsoft.com/office/drawing/2014/main" id="{77A531F4-C3BC-9725-C15F-6D3AE629B479}"/>
              </a:ext>
            </a:extLst>
          </p:cNvPr>
          <p:cNvPicPr preferRelativeResize="0"/>
          <p:nvPr/>
        </p:nvPicPr>
        <p:blipFill>
          <a:blip r:embed="rId6">
            <a:alphaModFix/>
          </a:blip>
          <a:stretch>
            <a:fillRect/>
          </a:stretch>
        </p:blipFill>
        <p:spPr>
          <a:xfrm>
            <a:off x="864704" y="25611636"/>
            <a:ext cx="8930364" cy="5835385"/>
          </a:xfrm>
          <a:prstGeom prst="rect">
            <a:avLst/>
          </a:prstGeom>
          <a:noFill/>
          <a:ln>
            <a:noFill/>
          </a:ln>
        </p:spPr>
      </p:pic>
      <p:sp>
        <p:nvSpPr>
          <p:cNvPr id="141" name="Google Shape;142;p22">
            <a:extLst>
              <a:ext uri="{FF2B5EF4-FFF2-40B4-BE49-F238E27FC236}">
                <a16:creationId xmlns:a16="http://schemas.microsoft.com/office/drawing/2014/main" id="{129592AE-0EFC-F9A9-B5DD-4A7662C10A40}"/>
              </a:ext>
            </a:extLst>
          </p:cNvPr>
          <p:cNvSpPr/>
          <p:nvPr/>
        </p:nvSpPr>
        <p:spPr>
          <a:xfrm>
            <a:off x="1878474" y="31738136"/>
            <a:ext cx="3333134" cy="770236"/>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100"/>
              <a:buFontTx/>
              <a:buNone/>
              <a:tabLst/>
              <a:defRPr/>
            </a:pPr>
            <a:r>
              <a:rPr kumimoji="0" lang="en" sz="1800" b="1" i="0" u="none" strike="noStrike" kern="0" cap="none" spc="0" normalizeH="0" baseline="0" noProof="0" dirty="0">
                <a:ln>
                  <a:noFill/>
                </a:ln>
                <a:solidFill>
                  <a:sysClr val="windowText" lastClr="000000"/>
                </a:solidFill>
                <a:effectLst/>
                <a:uLnTx/>
                <a:uFillTx/>
                <a:latin typeface="Calibri"/>
                <a:ea typeface="Calibri"/>
                <a:cs typeface="Calibri"/>
                <a:sym typeface="Calibri"/>
              </a:rPr>
              <a:t>      </a:t>
            </a:r>
            <a:r>
              <a:rPr kumimoji="0" lang="en" sz="2400" b="1" i="0" u="none" strike="noStrike" kern="0" cap="none" spc="0" normalizeH="0" baseline="0" noProof="0" dirty="0">
                <a:ln>
                  <a:noFill/>
                </a:ln>
                <a:solidFill>
                  <a:sysClr val="windowText" lastClr="000000"/>
                </a:solidFill>
                <a:effectLst/>
                <a:uLnTx/>
                <a:uFillTx/>
                <a:latin typeface="Calibri"/>
                <a:ea typeface="Calibri"/>
                <a:cs typeface="Calibri"/>
                <a:sym typeface="Calibri"/>
              </a:rPr>
              <a:t>Category Distribution </a:t>
            </a:r>
            <a:endParaRPr kumimoji="0" sz="2400" b="1" i="0" u="none" strike="noStrike" kern="0" cap="none" spc="0" normalizeH="0" baseline="0" noProof="0" dirty="0">
              <a:ln>
                <a:noFill/>
              </a:ln>
              <a:solidFill>
                <a:sysClr val="windowText" lastClr="000000"/>
              </a:solidFill>
              <a:effectLst/>
              <a:uLnTx/>
              <a:uFillTx/>
              <a:latin typeface="Calibri"/>
              <a:ea typeface="Calibri"/>
              <a:cs typeface="Calibri"/>
              <a:sym typeface="Calibri"/>
            </a:endParaRPr>
          </a:p>
          <a:p>
            <a:pPr marL="0" marR="0" lvl="0" indent="0" defTabSz="914400" eaLnBrk="1" fontAlgn="auto" latinLnBrk="0" hangingPunct="1">
              <a:lnSpc>
                <a:spcPct val="100000"/>
              </a:lnSpc>
              <a:spcBef>
                <a:spcPts val="0"/>
              </a:spcBef>
              <a:spcAft>
                <a:spcPts val="0"/>
              </a:spcAft>
              <a:buClrTx/>
              <a:buSzPts val="1100"/>
              <a:buFontTx/>
              <a:buNone/>
              <a:tabLst/>
              <a:defRPr/>
            </a:pPr>
            <a:r>
              <a:rPr kumimoji="0" lang="en" sz="1800" b="1" i="0" u="none" strike="noStrike" kern="0" cap="none" spc="0" normalizeH="0" baseline="0" noProof="0" dirty="0">
                <a:ln>
                  <a:noFill/>
                </a:ln>
                <a:solidFill>
                  <a:sysClr val="windowText" lastClr="000000"/>
                </a:solidFill>
                <a:effectLst/>
                <a:uLnTx/>
                <a:uFillTx/>
                <a:latin typeface="Calibri"/>
                <a:ea typeface="Calibri"/>
                <a:cs typeface="Calibri"/>
                <a:sym typeface="Calibri"/>
              </a:rPr>
              <a:t>        </a:t>
            </a: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140;p22">
            <a:extLst>
              <a:ext uri="{FF2B5EF4-FFF2-40B4-BE49-F238E27FC236}">
                <a16:creationId xmlns:a16="http://schemas.microsoft.com/office/drawing/2014/main" id="{D96D6201-51D6-FA6E-248A-A11CA0BBB755}"/>
              </a:ext>
            </a:extLst>
          </p:cNvPr>
          <p:cNvSpPr txBox="1"/>
          <p:nvPr/>
        </p:nvSpPr>
        <p:spPr>
          <a:xfrm>
            <a:off x="6407008" y="28739676"/>
            <a:ext cx="4146311" cy="3077735"/>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dk1"/>
                </a:solidFill>
                <a:latin typeface="+mn-lt"/>
                <a:ea typeface="Calibri"/>
                <a:cs typeface="Calibri"/>
                <a:sym typeface="Calibri"/>
              </a:rPr>
              <a:t> </a:t>
            </a:r>
            <a:r>
              <a:rPr lang="en" sz="2200" dirty="0">
                <a:solidFill>
                  <a:schemeClr val="dk1"/>
                </a:solidFill>
                <a:latin typeface="+mn-lt"/>
                <a:ea typeface="Calibri"/>
                <a:cs typeface="Calibri"/>
                <a:sym typeface="Calibri"/>
              </a:rPr>
              <a:t>Number of videos: </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Aggressive Behavior: 108</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Head Banging or Hitting: 85</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Hyper or Hyporeactivity: 59</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Spinning: 109</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Upper Limb Stereotypies: 227</a:t>
            </a:r>
            <a:endParaRPr sz="2200" dirty="0">
              <a:solidFill>
                <a:schemeClr val="dk1"/>
              </a:solidFill>
              <a:latin typeface="+mn-lt"/>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 sz="2200" dirty="0">
                <a:solidFill>
                  <a:schemeClr val="dk1"/>
                </a:solidFill>
                <a:latin typeface="+mn-lt"/>
                <a:ea typeface="Calibri"/>
                <a:cs typeface="Calibri"/>
                <a:sym typeface="Calibri"/>
              </a:rPr>
              <a:t>Non-Autism: 117</a:t>
            </a:r>
            <a:endParaRPr sz="2200" dirty="0">
              <a:solidFill>
                <a:schemeClr val="dk1"/>
              </a:solidFill>
              <a:latin typeface="+mn-lt"/>
              <a:ea typeface="Calibri"/>
              <a:cs typeface="Calibri"/>
              <a:sym typeface="Calibri"/>
            </a:endParaRPr>
          </a:p>
          <a:p>
            <a:pPr marL="0" lvl="0" indent="0" algn="l" rtl="0">
              <a:spcBef>
                <a:spcPts val="0"/>
              </a:spcBef>
              <a:spcAft>
                <a:spcPts val="0"/>
              </a:spcAft>
              <a:buNone/>
            </a:pPr>
            <a:endParaRPr sz="1000" b="1" dirty="0">
              <a:solidFill>
                <a:schemeClr val="dk2"/>
              </a:solidFill>
              <a:latin typeface="Calibri"/>
              <a:ea typeface="Calibri"/>
              <a:cs typeface="Calibri"/>
              <a:sym typeface="Calibri"/>
            </a:endParaRPr>
          </a:p>
        </p:txBody>
      </p:sp>
      <p:sp>
        <p:nvSpPr>
          <p:cNvPr id="155" name="Google Shape;72;p1">
            <a:extLst>
              <a:ext uri="{FF2B5EF4-FFF2-40B4-BE49-F238E27FC236}">
                <a16:creationId xmlns:a16="http://schemas.microsoft.com/office/drawing/2014/main" id="{343759F5-F767-C920-7E7A-86BF0E030BC1}"/>
              </a:ext>
            </a:extLst>
          </p:cNvPr>
          <p:cNvSpPr/>
          <p:nvPr/>
        </p:nvSpPr>
        <p:spPr>
          <a:xfrm>
            <a:off x="11430000" y="1376959"/>
            <a:ext cx="10125959" cy="5413507"/>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73;p1">
            <a:extLst>
              <a:ext uri="{FF2B5EF4-FFF2-40B4-BE49-F238E27FC236}">
                <a16:creationId xmlns:a16="http://schemas.microsoft.com/office/drawing/2014/main" id="{C751B218-90D5-26A7-024A-2E7920C9BC69}"/>
              </a:ext>
            </a:extLst>
          </p:cNvPr>
          <p:cNvSpPr txBox="1"/>
          <p:nvPr/>
        </p:nvSpPr>
        <p:spPr>
          <a:xfrm>
            <a:off x="11500255" y="1479228"/>
            <a:ext cx="5629430" cy="5063192"/>
          </a:xfrm>
          <a:prstGeom prst="rect">
            <a:avLst/>
          </a:prstGeom>
          <a:noFill/>
          <a:ln>
            <a:noFill/>
          </a:ln>
        </p:spPr>
        <p:txBody>
          <a:bodyPr spcFirstLastPara="1" wrap="square" lIns="149350" tIns="149350" rIns="199125" bIns="224025" anchor="t" anchorCtr="0">
            <a:noAutofit/>
          </a:bodyPr>
          <a:lstStyle/>
          <a:p>
            <a:pPr marL="0" lvl="0" indent="0" algn="l" rtl="0">
              <a:spcBef>
                <a:spcPts val="0"/>
              </a:spcBef>
              <a:spcAft>
                <a:spcPts val="0"/>
              </a:spcAft>
              <a:buNone/>
            </a:pPr>
            <a:r>
              <a:rPr lang="en-US" sz="2800" b="1" dirty="0">
                <a:solidFill>
                  <a:schemeClr val="dk1"/>
                </a:solidFill>
                <a:latin typeface="+mn-lt"/>
                <a:ea typeface="Calibri"/>
                <a:cs typeface="Calibri"/>
                <a:sym typeface="Calibri"/>
              </a:rPr>
              <a:t>Model Parameters:</a:t>
            </a:r>
            <a:endParaRPr lang="en-US" sz="2800" dirty="0">
              <a:solidFill>
                <a:schemeClr val="dk1"/>
              </a:solidFill>
              <a:latin typeface="+mn-lt"/>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Learning rate: 0.001</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Weight decay: 0.0010000000474974513 </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Optimizer: </a:t>
            </a:r>
            <a:r>
              <a:rPr lang="en-US" sz="2800" dirty="0" err="1">
                <a:solidFill>
                  <a:schemeClr val="dk1"/>
                </a:solidFill>
                <a:latin typeface="+mn-lt"/>
                <a:ea typeface="Calibri"/>
                <a:cs typeface="Calibri"/>
                <a:sym typeface="Calibri"/>
              </a:rPr>
              <a:t>Adagrad</a:t>
            </a:r>
            <a:endParaRPr lang="en-US" sz="2800" dirty="0">
              <a:solidFill>
                <a:schemeClr val="dk1"/>
              </a:solidFill>
              <a:latin typeface="+mn-lt"/>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Input dimension: [32, 2048]</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Drop out: 0.001 (~0.6)</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I3D: stack size 16, step size 16, and 30FPS.</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32 16-frame segments(clip) </a:t>
            </a:r>
          </a:p>
          <a:p>
            <a:pPr marL="76200" lvl="0" algn="l" rtl="0">
              <a:spcBef>
                <a:spcPts val="0"/>
              </a:spcBef>
              <a:spcAft>
                <a:spcPts val="0"/>
              </a:spcAft>
              <a:buClr>
                <a:schemeClr val="dk2"/>
              </a:buClr>
              <a:buSzPts val="2400"/>
            </a:pPr>
            <a:endParaRPr lang="it-IT" sz="2800" dirty="0">
              <a:solidFill>
                <a:schemeClr val="dk2"/>
              </a:solidFill>
            </a:endParaRPr>
          </a:p>
          <a:p>
            <a:pPr marR="0" lvl="1" algn="l" rtl="0">
              <a:lnSpc>
                <a:spcPct val="90000"/>
              </a:lnSpc>
              <a:spcBef>
                <a:spcPts val="0"/>
              </a:spcBef>
              <a:spcAft>
                <a:spcPts val="0"/>
              </a:spcAft>
              <a:buClr>
                <a:srgbClr val="000000"/>
              </a:buClr>
              <a:buSzPts val="3700"/>
            </a:pPr>
            <a:endParaRPr sz="3700" b="0" i="0" u="none" strike="noStrike" cap="none" dirty="0">
              <a:solidFill>
                <a:srgbClr val="000000"/>
              </a:solidFill>
              <a:latin typeface="Arial"/>
              <a:ea typeface="Arial"/>
              <a:cs typeface="Arial"/>
              <a:sym typeface="Arial"/>
            </a:endParaRPr>
          </a:p>
        </p:txBody>
      </p:sp>
      <p:sp>
        <p:nvSpPr>
          <p:cNvPr id="157" name="TextBox 156">
            <a:extLst>
              <a:ext uri="{FF2B5EF4-FFF2-40B4-BE49-F238E27FC236}">
                <a16:creationId xmlns:a16="http://schemas.microsoft.com/office/drawing/2014/main" id="{B2ED263A-F62C-26C6-5C76-CEB880D12864}"/>
              </a:ext>
            </a:extLst>
          </p:cNvPr>
          <p:cNvSpPr txBox="1"/>
          <p:nvPr/>
        </p:nvSpPr>
        <p:spPr>
          <a:xfrm>
            <a:off x="16417368" y="1604007"/>
            <a:ext cx="5066938" cy="4940776"/>
          </a:xfrm>
          <a:prstGeom prst="rect">
            <a:avLst/>
          </a:prstGeom>
          <a:noFill/>
        </p:spPr>
        <p:txBody>
          <a:bodyPr wrap="square">
            <a:spAutoFit/>
          </a:bodyPr>
          <a:lstStyle/>
          <a:p>
            <a:pPr marL="0" lvl="0" indent="0" algn="l" rtl="0">
              <a:spcBef>
                <a:spcPts val="0"/>
              </a:spcBef>
              <a:spcAft>
                <a:spcPts val="0"/>
              </a:spcAft>
              <a:buNone/>
            </a:pPr>
            <a:r>
              <a:rPr lang="en-US" sz="2800" b="1" dirty="0">
                <a:solidFill>
                  <a:schemeClr val="dk1"/>
                </a:solidFill>
                <a:latin typeface="+mn-lt"/>
                <a:ea typeface="Calibri"/>
                <a:cs typeface="Calibri"/>
                <a:sym typeface="Calibri"/>
              </a:rPr>
              <a:t>Model Parameters:</a:t>
            </a:r>
            <a:endParaRPr lang="en-US" sz="2800" dirty="0">
              <a:solidFill>
                <a:schemeClr val="dk1"/>
              </a:solidFill>
              <a:latin typeface="+mn-lt"/>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Input dim (2048D) </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Three-layer FC neural network</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First FC layer: 512 units</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Second FC layer: 32 units </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Last FC layer: 1 unit </a:t>
            </a:r>
          </a:p>
          <a:p>
            <a:pPr marL="457200" lvl="0" indent="-381000" algn="l" rtl="0">
              <a:lnSpc>
                <a:spcPct val="115000"/>
              </a:lnSpc>
              <a:spcBef>
                <a:spcPts val="0"/>
              </a:spcBef>
              <a:spcAft>
                <a:spcPts val="0"/>
              </a:spcAft>
              <a:buClr>
                <a:schemeClr val="dk1"/>
              </a:buClr>
              <a:buSzPts val="2400"/>
              <a:buFont typeface="Calibri"/>
              <a:buChar char="●"/>
            </a:pPr>
            <a:r>
              <a:rPr lang="en-US" sz="2800" dirty="0" err="1">
                <a:solidFill>
                  <a:schemeClr val="dk1"/>
                </a:solidFill>
                <a:latin typeface="+mn-lt"/>
                <a:ea typeface="Calibri"/>
                <a:cs typeface="Calibri"/>
                <a:sym typeface="Calibri"/>
              </a:rPr>
              <a:t>ReLU</a:t>
            </a:r>
            <a:r>
              <a:rPr lang="en-US" sz="2800" dirty="0">
                <a:solidFill>
                  <a:schemeClr val="dk1"/>
                </a:solidFill>
                <a:latin typeface="+mn-lt"/>
                <a:ea typeface="Calibri"/>
                <a:cs typeface="Calibri"/>
                <a:sym typeface="Calibri"/>
              </a:rPr>
              <a:t>  activation: first layer</a:t>
            </a:r>
          </a:p>
          <a:p>
            <a:pPr marL="457200" lvl="0" indent="-381000" algn="l" rtl="0">
              <a:lnSpc>
                <a:spcPct val="115000"/>
              </a:lnSpc>
              <a:spcBef>
                <a:spcPts val="0"/>
              </a:spcBef>
              <a:spcAft>
                <a:spcPts val="0"/>
              </a:spcAft>
              <a:buClr>
                <a:schemeClr val="dk1"/>
              </a:buClr>
              <a:buSzPts val="2400"/>
              <a:buFont typeface="Calibri"/>
              <a:buChar char="●"/>
            </a:pPr>
            <a:r>
              <a:rPr lang="en-US" sz="2800" dirty="0">
                <a:solidFill>
                  <a:schemeClr val="dk1"/>
                </a:solidFill>
                <a:latin typeface="+mn-lt"/>
                <a:ea typeface="Calibri"/>
                <a:cs typeface="Calibri"/>
                <a:sym typeface="Calibri"/>
              </a:rPr>
              <a:t>Sigmoid activation: last layer </a:t>
            </a:r>
            <a:endParaRPr lang="en-US" sz="2800" dirty="0">
              <a:solidFill>
                <a:srgbClr val="FF0000"/>
              </a:solidFill>
              <a:latin typeface="+mn-lt"/>
              <a:ea typeface="Calibri"/>
              <a:cs typeface="Calibri"/>
              <a:sym typeface="Calibri"/>
            </a:endParaRPr>
          </a:p>
        </p:txBody>
      </p:sp>
      <p:pic>
        <p:nvPicPr>
          <p:cNvPr id="158" name="Google Shape;208;p30">
            <a:extLst>
              <a:ext uri="{FF2B5EF4-FFF2-40B4-BE49-F238E27FC236}">
                <a16:creationId xmlns:a16="http://schemas.microsoft.com/office/drawing/2014/main" id="{F819243A-0FFE-8EC6-F4FB-F3FB390CAB22}"/>
              </a:ext>
            </a:extLst>
          </p:cNvPr>
          <p:cNvPicPr preferRelativeResize="0"/>
          <p:nvPr/>
        </p:nvPicPr>
        <p:blipFill>
          <a:blip r:embed="rId7">
            <a:alphaModFix/>
          </a:blip>
          <a:stretch>
            <a:fillRect/>
          </a:stretch>
        </p:blipFill>
        <p:spPr>
          <a:xfrm>
            <a:off x="11374229" y="7118600"/>
            <a:ext cx="10372789" cy="4869804"/>
          </a:xfrm>
          <a:prstGeom prst="rect">
            <a:avLst/>
          </a:prstGeom>
          <a:noFill/>
          <a:ln>
            <a:noFill/>
          </a:ln>
        </p:spPr>
      </p:pic>
      <p:sp>
        <p:nvSpPr>
          <p:cNvPr id="159" name="Google Shape;71;p1">
            <a:extLst>
              <a:ext uri="{FF2B5EF4-FFF2-40B4-BE49-F238E27FC236}">
                <a16:creationId xmlns:a16="http://schemas.microsoft.com/office/drawing/2014/main" id="{D6E50E14-99D3-B899-51F8-9CD14C78C5DE}"/>
              </a:ext>
            </a:extLst>
          </p:cNvPr>
          <p:cNvSpPr txBox="1"/>
          <p:nvPr/>
        </p:nvSpPr>
        <p:spPr>
          <a:xfrm>
            <a:off x="22451707" y="533743"/>
            <a:ext cx="10102051" cy="883796"/>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Caption RNN Model Training</a:t>
            </a:r>
          </a:p>
        </p:txBody>
      </p:sp>
      <p:sp>
        <p:nvSpPr>
          <p:cNvPr id="160" name="Google Shape;72;p1">
            <a:extLst>
              <a:ext uri="{FF2B5EF4-FFF2-40B4-BE49-F238E27FC236}">
                <a16:creationId xmlns:a16="http://schemas.microsoft.com/office/drawing/2014/main" id="{BE44A2CB-3072-48CC-E17A-D08C321ABF00}"/>
              </a:ext>
            </a:extLst>
          </p:cNvPr>
          <p:cNvSpPr/>
          <p:nvPr/>
        </p:nvSpPr>
        <p:spPr>
          <a:xfrm>
            <a:off x="22431148" y="2510971"/>
            <a:ext cx="10165318" cy="7600217"/>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215;p31">
            <a:extLst>
              <a:ext uri="{FF2B5EF4-FFF2-40B4-BE49-F238E27FC236}">
                <a16:creationId xmlns:a16="http://schemas.microsoft.com/office/drawing/2014/main" id="{D26C1C24-8F6B-5275-77CF-6FAA13D8784F}"/>
              </a:ext>
            </a:extLst>
          </p:cNvPr>
          <p:cNvSpPr txBox="1"/>
          <p:nvPr/>
        </p:nvSpPr>
        <p:spPr>
          <a:xfrm>
            <a:off x="22832352" y="3779783"/>
            <a:ext cx="4540304" cy="5075205"/>
          </a:xfrm>
          <a:prstGeom prst="rect">
            <a:avLst/>
          </a:prstGeom>
          <a:noFill/>
          <a:ln w="952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tx1"/>
                </a:solidFill>
                <a:latin typeface="+mn-lt"/>
                <a:ea typeface="Calibri"/>
                <a:cs typeface="Calibri"/>
                <a:sym typeface="Calibri"/>
              </a:rPr>
              <a:t>Training Parameters:</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Action description maximum length: 52</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Beam search K value:3</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Embedding size: 300</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LSTM unit: 256</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Dense unit: 256</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Drop out: 0.3</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Video feature Input size: (1, 2048) </a:t>
            </a:r>
            <a:endParaRPr sz="2800" dirty="0">
              <a:solidFill>
                <a:schemeClr val="tx1"/>
              </a:solidFill>
              <a:latin typeface="+mn-lt"/>
              <a:ea typeface="Calibri"/>
              <a:cs typeface="Calibri"/>
              <a:sym typeface="Calibri"/>
            </a:endParaRPr>
          </a:p>
        </p:txBody>
      </p:sp>
      <p:sp>
        <p:nvSpPr>
          <p:cNvPr id="163" name="Google Shape;215;p31">
            <a:extLst>
              <a:ext uri="{FF2B5EF4-FFF2-40B4-BE49-F238E27FC236}">
                <a16:creationId xmlns:a16="http://schemas.microsoft.com/office/drawing/2014/main" id="{1DE17BCB-EECC-CB17-6A26-2AE682E69D0C}"/>
              </a:ext>
            </a:extLst>
          </p:cNvPr>
          <p:cNvSpPr txBox="1"/>
          <p:nvPr/>
        </p:nvSpPr>
        <p:spPr>
          <a:xfrm>
            <a:off x="27779786" y="3016766"/>
            <a:ext cx="4540304" cy="4084165"/>
          </a:xfrm>
          <a:prstGeom prst="rect">
            <a:avLst/>
          </a:prstGeom>
          <a:noFill/>
          <a:ln w="952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chemeClr val="tx1"/>
                </a:solidFill>
                <a:latin typeface="+mn-lt"/>
                <a:ea typeface="Calibri"/>
                <a:cs typeface="Calibri"/>
                <a:sym typeface="Calibri"/>
              </a:rPr>
              <a:t>Beam Search:</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US" sz="2800" dirty="0">
                <a:solidFill>
                  <a:schemeClr val="tx1"/>
                </a:solidFill>
                <a:latin typeface="+mn-lt"/>
                <a:ea typeface="Calibri"/>
                <a:cs typeface="Calibri"/>
                <a:sym typeface="Calibri"/>
              </a:rPr>
              <a:t>K</a:t>
            </a:r>
            <a:r>
              <a:rPr lang="en" sz="2800" dirty="0">
                <a:solidFill>
                  <a:schemeClr val="tx1"/>
                </a:solidFill>
                <a:latin typeface="+mn-lt"/>
                <a:ea typeface="Calibri"/>
                <a:cs typeface="Calibri"/>
                <a:sym typeface="Calibri"/>
              </a:rPr>
              <a:t> = 3 BLEU Scores on Validation data (the higher the better) </a:t>
            </a:r>
            <a:endParaRPr sz="2800" dirty="0">
              <a:solidFill>
                <a:schemeClr val="tx1"/>
              </a:solidFill>
              <a:latin typeface="+mn-lt"/>
              <a:ea typeface="Calibri"/>
              <a:cs typeface="Calibri"/>
              <a:sym typeface="Calibri"/>
            </a:endParaRPr>
          </a:p>
          <a:p>
            <a:pPr marL="457200" lvl="0" indent="-381000" algn="l" rtl="0">
              <a:lnSpc>
                <a:spcPct val="115000"/>
              </a:lnSpc>
              <a:spcBef>
                <a:spcPts val="0"/>
              </a:spcBef>
              <a:spcAft>
                <a:spcPts val="0"/>
              </a:spcAft>
              <a:buClr>
                <a:schemeClr val="dk2"/>
              </a:buClr>
              <a:buSzPts val="2400"/>
              <a:buFont typeface="Calibri"/>
              <a:buChar char="●"/>
            </a:pPr>
            <a:r>
              <a:rPr lang="en" sz="2800" dirty="0">
                <a:solidFill>
                  <a:schemeClr val="tx1"/>
                </a:solidFill>
                <a:latin typeface="+mn-lt"/>
                <a:ea typeface="Calibri"/>
                <a:cs typeface="Calibri"/>
                <a:sym typeface="Calibri"/>
              </a:rPr>
              <a:t>BLEU_1</a:t>
            </a:r>
          </a:p>
          <a:p>
            <a:pPr marL="457200" indent="-381000">
              <a:lnSpc>
                <a:spcPct val="115000"/>
              </a:lnSpc>
              <a:buClr>
                <a:schemeClr val="dk2"/>
              </a:buClr>
              <a:buSzPts val="2400"/>
              <a:buFont typeface="Calibri"/>
              <a:buChar char="●"/>
            </a:pPr>
            <a:r>
              <a:rPr lang="en" sz="2800" dirty="0">
                <a:solidFill>
                  <a:schemeClr val="tx1"/>
                </a:solidFill>
                <a:latin typeface="+mn-lt"/>
                <a:ea typeface="Calibri"/>
                <a:cs typeface="Calibri"/>
                <a:sym typeface="Calibri"/>
              </a:rPr>
              <a:t>BLEU_2</a:t>
            </a:r>
          </a:p>
          <a:p>
            <a:pPr marL="457200" indent="-381000">
              <a:lnSpc>
                <a:spcPct val="115000"/>
              </a:lnSpc>
              <a:buClr>
                <a:schemeClr val="dk2"/>
              </a:buClr>
              <a:buSzPts val="2400"/>
              <a:buFont typeface="Calibri"/>
              <a:buChar char="●"/>
            </a:pPr>
            <a:r>
              <a:rPr lang="en" sz="2800" dirty="0">
                <a:solidFill>
                  <a:schemeClr val="tx1"/>
                </a:solidFill>
                <a:latin typeface="+mn-lt"/>
                <a:ea typeface="Calibri"/>
                <a:cs typeface="Calibri"/>
                <a:sym typeface="Calibri"/>
              </a:rPr>
              <a:t>BLEU_3</a:t>
            </a:r>
          </a:p>
          <a:p>
            <a:pPr marL="457200" indent="-381000">
              <a:lnSpc>
                <a:spcPct val="115000"/>
              </a:lnSpc>
              <a:buClr>
                <a:schemeClr val="dk2"/>
              </a:buClr>
              <a:buSzPts val="2400"/>
              <a:buFont typeface="Calibri"/>
              <a:buChar char="●"/>
            </a:pPr>
            <a:r>
              <a:rPr lang="en" sz="2800" dirty="0">
                <a:solidFill>
                  <a:schemeClr val="tx1"/>
                </a:solidFill>
                <a:latin typeface="+mn-lt"/>
                <a:ea typeface="Calibri"/>
                <a:cs typeface="Calibri"/>
                <a:sym typeface="Calibri"/>
              </a:rPr>
              <a:t>BLEU_4</a:t>
            </a:r>
          </a:p>
        </p:txBody>
      </p:sp>
      <p:sp>
        <p:nvSpPr>
          <p:cNvPr id="164" name="Google Shape;216;p31">
            <a:extLst>
              <a:ext uri="{FF2B5EF4-FFF2-40B4-BE49-F238E27FC236}">
                <a16:creationId xmlns:a16="http://schemas.microsoft.com/office/drawing/2014/main" id="{41E820CD-666C-1C4C-1177-7B44DF2DE85C}"/>
              </a:ext>
            </a:extLst>
          </p:cNvPr>
          <p:cNvSpPr txBox="1"/>
          <p:nvPr/>
        </p:nvSpPr>
        <p:spPr>
          <a:xfrm>
            <a:off x="27748091" y="7366925"/>
            <a:ext cx="4571999" cy="2339072"/>
          </a:xfrm>
          <a:prstGeom prst="rect">
            <a:avLst/>
          </a:prstGeom>
          <a:noFill/>
          <a:ln w="9525" cap="flat" cmpd="sng">
            <a:solidFill>
              <a:srgbClr val="20124D"/>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solidFill>
                  <a:schemeClr val="tx1"/>
                </a:solidFill>
                <a:latin typeface="+mn-lt"/>
                <a:ea typeface="Calibri"/>
                <a:cs typeface="Calibri"/>
                <a:sym typeface="Calibri"/>
              </a:rPr>
              <a:t>Model &amp; Configuration:</a:t>
            </a:r>
          </a:p>
          <a:p>
            <a:pPr marL="0" lvl="0" indent="0" algn="l" rtl="0">
              <a:spcBef>
                <a:spcPts val="0"/>
              </a:spcBef>
              <a:spcAft>
                <a:spcPts val="0"/>
              </a:spcAft>
              <a:buNone/>
            </a:pPr>
            <a:r>
              <a:rPr lang="en-US" sz="2800" dirty="0">
                <a:solidFill>
                  <a:schemeClr val="tx1"/>
                </a:solidFill>
                <a:latin typeface="+mn-lt"/>
                <a:ea typeface="Calibri"/>
                <a:cs typeface="Calibri"/>
                <a:sym typeface="Calibri"/>
              </a:rPr>
              <a:t>  I3D +RNN</a:t>
            </a:r>
          </a:p>
          <a:p>
            <a:pPr marL="457200" lvl="0" indent="-457200" algn="l" rtl="0">
              <a:spcBef>
                <a:spcPts val="0"/>
              </a:spcBef>
              <a:spcAft>
                <a:spcPts val="0"/>
              </a:spcAft>
              <a:buFont typeface="Arial" panose="020B0604020202020204" pitchFamily="34" charset="0"/>
              <a:buChar char="•"/>
            </a:pPr>
            <a:r>
              <a:rPr lang="en-US" sz="2800" dirty="0">
                <a:solidFill>
                  <a:schemeClr val="tx1"/>
                </a:solidFill>
                <a:latin typeface="+mn-lt"/>
                <a:ea typeface="Calibri"/>
                <a:cs typeface="Calibri"/>
                <a:sym typeface="Calibri"/>
              </a:rPr>
              <a:t>Epochs = 10-40</a:t>
            </a:r>
          </a:p>
          <a:p>
            <a:pPr marL="457200" lvl="0" indent="-457200" algn="l" rtl="0">
              <a:spcBef>
                <a:spcPts val="0"/>
              </a:spcBef>
              <a:spcAft>
                <a:spcPts val="0"/>
              </a:spcAft>
              <a:buFont typeface="Arial" panose="020B0604020202020204" pitchFamily="34" charset="0"/>
              <a:buChar char="•"/>
            </a:pPr>
            <a:r>
              <a:rPr lang="en-US" sz="2800" dirty="0">
                <a:solidFill>
                  <a:schemeClr val="tx1"/>
                </a:solidFill>
                <a:latin typeface="+mn-lt"/>
                <a:ea typeface="Calibri"/>
                <a:cs typeface="Calibri"/>
                <a:sym typeface="Calibri"/>
              </a:rPr>
              <a:t>Batch Size = 16</a:t>
            </a:r>
          </a:p>
          <a:p>
            <a:pPr marL="457200" lvl="0" indent="-457200" algn="l" rtl="0">
              <a:spcBef>
                <a:spcPts val="0"/>
              </a:spcBef>
              <a:spcAft>
                <a:spcPts val="0"/>
              </a:spcAft>
              <a:buFont typeface="Arial" panose="020B0604020202020204" pitchFamily="34" charset="0"/>
              <a:buChar char="•"/>
            </a:pPr>
            <a:r>
              <a:rPr lang="en-US" sz="2800" dirty="0">
                <a:solidFill>
                  <a:schemeClr val="tx1"/>
                </a:solidFill>
                <a:latin typeface="+mn-lt"/>
                <a:ea typeface="Calibri"/>
                <a:cs typeface="Calibri"/>
                <a:sym typeface="Calibri"/>
              </a:rPr>
              <a:t>Optimizer = Adam</a:t>
            </a:r>
          </a:p>
        </p:txBody>
      </p:sp>
      <p:grpSp>
        <p:nvGrpSpPr>
          <p:cNvPr id="165" name="Google Shape;69;p1">
            <a:extLst>
              <a:ext uri="{FF2B5EF4-FFF2-40B4-BE49-F238E27FC236}">
                <a16:creationId xmlns:a16="http://schemas.microsoft.com/office/drawing/2014/main" id="{8A0B6185-9723-8302-58C1-751A680926DC}"/>
              </a:ext>
            </a:extLst>
          </p:cNvPr>
          <p:cNvGrpSpPr/>
          <p:nvPr/>
        </p:nvGrpSpPr>
        <p:grpSpPr>
          <a:xfrm>
            <a:off x="11428001" y="13395800"/>
            <a:ext cx="10103812" cy="1840162"/>
            <a:chOff x="882347" y="24642096"/>
            <a:chExt cx="3160175" cy="2287807"/>
          </a:xfrm>
        </p:grpSpPr>
        <p:sp>
          <p:nvSpPr>
            <p:cNvPr id="166" name="Google Shape;71;p1">
              <a:extLst>
                <a:ext uri="{FF2B5EF4-FFF2-40B4-BE49-F238E27FC236}">
                  <a16:creationId xmlns:a16="http://schemas.microsoft.com/office/drawing/2014/main" id="{0552C99B-4A9E-DCE3-54A5-80CAD5200ABD}"/>
                </a:ext>
              </a:extLst>
            </p:cNvPr>
            <p:cNvSpPr txBox="1"/>
            <p:nvPr/>
          </p:nvSpPr>
          <p:spPr>
            <a:xfrm>
              <a:off x="882347" y="24642096"/>
              <a:ext cx="3160175" cy="1041401"/>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(1) I3D Optical flow</a:t>
              </a:r>
            </a:p>
          </p:txBody>
        </p:sp>
        <p:sp>
          <p:nvSpPr>
            <p:cNvPr id="167" name="Google Shape;72;p1">
              <a:extLst>
                <a:ext uri="{FF2B5EF4-FFF2-40B4-BE49-F238E27FC236}">
                  <a16:creationId xmlns:a16="http://schemas.microsoft.com/office/drawing/2014/main" id="{C79A64D1-FDC2-798F-1FF2-FF16463C3022}"/>
                </a:ext>
              </a:extLst>
            </p:cNvPr>
            <p:cNvSpPr/>
            <p:nvPr/>
          </p:nvSpPr>
          <p:spPr>
            <a:xfrm>
              <a:off x="887492" y="25736264"/>
              <a:ext cx="3153005" cy="1193639"/>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73;p1">
              <a:extLst>
                <a:ext uri="{FF2B5EF4-FFF2-40B4-BE49-F238E27FC236}">
                  <a16:creationId xmlns:a16="http://schemas.microsoft.com/office/drawing/2014/main" id="{E965496A-9678-FE3D-529D-6E3CE565728F}"/>
                </a:ext>
              </a:extLst>
            </p:cNvPr>
            <p:cNvSpPr txBox="1"/>
            <p:nvPr/>
          </p:nvSpPr>
          <p:spPr>
            <a:xfrm>
              <a:off x="1611258" y="25868715"/>
              <a:ext cx="1935621" cy="843699"/>
            </a:xfrm>
            <a:prstGeom prst="rect">
              <a:avLst/>
            </a:prstGeom>
            <a:noFill/>
            <a:ln>
              <a:noFill/>
            </a:ln>
          </p:spPr>
          <p:txBody>
            <a:bodyPr spcFirstLastPara="1" wrap="square" lIns="149350" tIns="149350" rIns="199125" bIns="224025" anchor="t" anchorCtr="0">
              <a:noAutofit/>
            </a:bodyPr>
            <a:lstStyle/>
            <a:p>
              <a:pPr marL="38100" lvl="0" algn="l" rtl="0">
                <a:spcBef>
                  <a:spcPts val="0"/>
                </a:spcBef>
                <a:spcAft>
                  <a:spcPts val="0"/>
                </a:spcAft>
                <a:buClr>
                  <a:schemeClr val="dk1"/>
                </a:buClr>
                <a:buSzPts val="3000"/>
              </a:pPr>
              <a:r>
                <a:rPr lang="en-US" sz="2800" dirty="0">
                  <a:solidFill>
                    <a:schemeClr val="dk1"/>
                  </a:solidFill>
                  <a:latin typeface="+mj-lt"/>
                  <a:ea typeface="Calibri"/>
                  <a:cs typeface="Calibri"/>
                  <a:sym typeface="Calibri"/>
                </a:rPr>
                <a:t>Optical flow features captured in I3D</a:t>
              </a:r>
            </a:p>
            <a:p>
              <a:pPr marR="0" lvl="1" algn="l" rtl="0">
                <a:lnSpc>
                  <a:spcPct val="90000"/>
                </a:lnSpc>
                <a:spcBef>
                  <a:spcPts val="0"/>
                </a:spcBef>
                <a:spcAft>
                  <a:spcPts val="0"/>
                </a:spcAft>
                <a:buClr>
                  <a:srgbClr val="000000"/>
                </a:buClr>
                <a:buSzPts val="3700"/>
              </a:pPr>
              <a:endParaRPr sz="3700" b="0" i="0" u="none" strike="noStrike" cap="none" dirty="0">
                <a:solidFill>
                  <a:srgbClr val="000000"/>
                </a:solidFill>
                <a:latin typeface="Arial"/>
                <a:ea typeface="Arial"/>
                <a:cs typeface="Arial"/>
                <a:sym typeface="Arial"/>
              </a:endParaRPr>
            </a:p>
          </p:txBody>
        </p:sp>
      </p:grpSp>
      <p:pic>
        <p:nvPicPr>
          <p:cNvPr id="169" name="Google Shape;224;p32">
            <a:extLst>
              <a:ext uri="{FF2B5EF4-FFF2-40B4-BE49-F238E27FC236}">
                <a16:creationId xmlns:a16="http://schemas.microsoft.com/office/drawing/2014/main" id="{3AE5FE05-FFCC-BFCA-970A-FD5160D50E0E}"/>
              </a:ext>
            </a:extLst>
          </p:cNvPr>
          <p:cNvPicPr preferRelativeResize="0"/>
          <p:nvPr/>
        </p:nvPicPr>
        <p:blipFill>
          <a:blip r:embed="rId8">
            <a:alphaModFix/>
          </a:blip>
          <a:stretch>
            <a:fillRect/>
          </a:stretch>
        </p:blipFill>
        <p:spPr>
          <a:xfrm>
            <a:off x="11503437" y="15501709"/>
            <a:ext cx="2018919" cy="2323723"/>
          </a:xfrm>
          <a:prstGeom prst="rect">
            <a:avLst/>
          </a:prstGeom>
          <a:noFill/>
          <a:ln>
            <a:noFill/>
          </a:ln>
        </p:spPr>
      </p:pic>
      <p:pic>
        <p:nvPicPr>
          <p:cNvPr id="170" name="Google Shape;228;p32">
            <a:extLst>
              <a:ext uri="{FF2B5EF4-FFF2-40B4-BE49-F238E27FC236}">
                <a16:creationId xmlns:a16="http://schemas.microsoft.com/office/drawing/2014/main" id="{0478B45F-81B4-E202-B9F6-C572D209322A}"/>
              </a:ext>
            </a:extLst>
          </p:cNvPr>
          <p:cNvPicPr preferRelativeResize="0"/>
          <p:nvPr/>
        </p:nvPicPr>
        <p:blipFill>
          <a:blip r:embed="rId9">
            <a:alphaModFix/>
          </a:blip>
          <a:stretch>
            <a:fillRect/>
          </a:stretch>
        </p:blipFill>
        <p:spPr>
          <a:xfrm>
            <a:off x="15195860" y="15517531"/>
            <a:ext cx="1987932" cy="2308995"/>
          </a:xfrm>
          <a:prstGeom prst="rect">
            <a:avLst/>
          </a:prstGeom>
          <a:noFill/>
          <a:ln>
            <a:noFill/>
          </a:ln>
        </p:spPr>
      </p:pic>
      <p:pic>
        <p:nvPicPr>
          <p:cNvPr id="171" name="Google Shape;227;p32">
            <a:extLst>
              <a:ext uri="{FF2B5EF4-FFF2-40B4-BE49-F238E27FC236}">
                <a16:creationId xmlns:a16="http://schemas.microsoft.com/office/drawing/2014/main" id="{6F20B8CE-AD0F-C67B-1576-9A21AC433869}"/>
              </a:ext>
            </a:extLst>
          </p:cNvPr>
          <p:cNvPicPr preferRelativeResize="0"/>
          <p:nvPr/>
        </p:nvPicPr>
        <p:blipFill>
          <a:blip r:embed="rId10">
            <a:alphaModFix/>
          </a:blip>
          <a:stretch>
            <a:fillRect/>
          </a:stretch>
        </p:blipFill>
        <p:spPr>
          <a:xfrm>
            <a:off x="17186742" y="15489375"/>
            <a:ext cx="1847114" cy="2308995"/>
          </a:xfrm>
          <a:prstGeom prst="rect">
            <a:avLst/>
          </a:prstGeom>
          <a:noFill/>
          <a:ln>
            <a:noFill/>
          </a:ln>
        </p:spPr>
      </p:pic>
      <p:grpSp>
        <p:nvGrpSpPr>
          <p:cNvPr id="172" name="Google Shape;69;p1">
            <a:extLst>
              <a:ext uri="{FF2B5EF4-FFF2-40B4-BE49-F238E27FC236}">
                <a16:creationId xmlns:a16="http://schemas.microsoft.com/office/drawing/2014/main" id="{BD05FE0E-4962-5E21-23CB-980807C1418F}"/>
              </a:ext>
            </a:extLst>
          </p:cNvPr>
          <p:cNvGrpSpPr/>
          <p:nvPr/>
        </p:nvGrpSpPr>
        <p:grpSpPr>
          <a:xfrm>
            <a:off x="11434647" y="17916064"/>
            <a:ext cx="10121312" cy="2456263"/>
            <a:chOff x="945255" y="23572682"/>
            <a:chExt cx="3034414" cy="4418263"/>
          </a:xfrm>
        </p:grpSpPr>
        <p:sp>
          <p:nvSpPr>
            <p:cNvPr id="173" name="Google Shape;71;p1">
              <a:extLst>
                <a:ext uri="{FF2B5EF4-FFF2-40B4-BE49-F238E27FC236}">
                  <a16:creationId xmlns:a16="http://schemas.microsoft.com/office/drawing/2014/main" id="{5BB03CE7-DE81-6D82-775E-2C947D75984E}"/>
                </a:ext>
              </a:extLst>
            </p:cNvPr>
            <p:cNvSpPr txBox="1"/>
            <p:nvPr/>
          </p:nvSpPr>
          <p:spPr>
            <a:xfrm>
              <a:off x="945255" y="23572682"/>
              <a:ext cx="3034414" cy="1213360"/>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(3) MIL Model Performance Evaluation</a:t>
              </a:r>
            </a:p>
          </p:txBody>
        </p:sp>
        <p:sp>
          <p:nvSpPr>
            <p:cNvPr id="174" name="Google Shape;72;p1">
              <a:extLst>
                <a:ext uri="{FF2B5EF4-FFF2-40B4-BE49-F238E27FC236}">
                  <a16:creationId xmlns:a16="http://schemas.microsoft.com/office/drawing/2014/main" id="{F9076DFD-7FA2-8DDD-EDCB-5041B316BDFA}"/>
                </a:ext>
              </a:extLst>
            </p:cNvPr>
            <p:cNvSpPr/>
            <p:nvPr/>
          </p:nvSpPr>
          <p:spPr>
            <a:xfrm>
              <a:off x="957961" y="24883368"/>
              <a:ext cx="3012528" cy="3107577"/>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 name="TextBox 174">
            <a:extLst>
              <a:ext uri="{FF2B5EF4-FFF2-40B4-BE49-F238E27FC236}">
                <a16:creationId xmlns:a16="http://schemas.microsoft.com/office/drawing/2014/main" id="{3B2CED8F-FCF1-78B3-E2FF-00DF86B44B59}"/>
              </a:ext>
            </a:extLst>
          </p:cNvPr>
          <p:cNvSpPr txBox="1"/>
          <p:nvPr/>
        </p:nvSpPr>
        <p:spPr>
          <a:xfrm>
            <a:off x="11614357" y="18913858"/>
            <a:ext cx="9869948" cy="1384995"/>
          </a:xfrm>
          <a:prstGeom prst="rect">
            <a:avLst/>
          </a:prstGeom>
          <a:noFill/>
        </p:spPr>
        <p:txBody>
          <a:bodyPr wrap="square">
            <a:spAutoFit/>
          </a:bodyPr>
          <a:lstStyle/>
          <a:p>
            <a:pPr marL="0" lvl="0" indent="0" algn="l" rtl="0">
              <a:spcBef>
                <a:spcPts val="0"/>
              </a:spcBef>
              <a:spcAft>
                <a:spcPts val="0"/>
              </a:spcAft>
              <a:buNone/>
            </a:pPr>
            <a:r>
              <a:rPr lang="en-US" sz="2800" dirty="0">
                <a:solidFill>
                  <a:schemeClr val="tx1"/>
                </a:solidFill>
                <a:latin typeface="Calibri"/>
                <a:ea typeface="Calibri"/>
                <a:cs typeface="Calibri"/>
                <a:sym typeface="Calibri"/>
              </a:rPr>
              <a:t>Achieved 84.5% AUC when the model was evaluated </a:t>
            </a:r>
          </a:p>
          <a:p>
            <a:pPr marL="0" lvl="0" indent="0" algn="l" rtl="0">
              <a:spcBef>
                <a:spcPts val="0"/>
              </a:spcBef>
              <a:spcAft>
                <a:spcPts val="0"/>
              </a:spcAft>
              <a:buNone/>
            </a:pPr>
            <a:r>
              <a:rPr lang="en-US" sz="2800" dirty="0">
                <a:solidFill>
                  <a:schemeClr val="tx1"/>
                </a:solidFill>
                <a:latin typeface="Calibri"/>
                <a:ea typeface="Calibri"/>
                <a:cs typeface="Calibri"/>
                <a:sym typeface="Calibri"/>
              </a:rPr>
              <a:t>The test dataset was not created</a:t>
            </a:r>
          </a:p>
          <a:p>
            <a:pPr marL="0" lvl="0" indent="0" algn="l" rtl="0">
              <a:spcBef>
                <a:spcPts val="0"/>
              </a:spcBef>
              <a:spcAft>
                <a:spcPts val="0"/>
              </a:spcAft>
              <a:buNone/>
            </a:pPr>
            <a:r>
              <a:rPr lang="en-US" sz="2800" dirty="0">
                <a:solidFill>
                  <a:schemeClr val="tx1"/>
                </a:solidFill>
                <a:latin typeface="Calibri"/>
                <a:ea typeface="Calibri"/>
                <a:cs typeface="Calibri"/>
                <a:sym typeface="Calibri"/>
              </a:rPr>
              <a:t>The confusion matrix is based on the validation</a:t>
            </a:r>
            <a:endParaRPr lang="en-US" sz="2600" dirty="0">
              <a:solidFill>
                <a:schemeClr val="dk2"/>
              </a:solidFill>
              <a:latin typeface="Calibri"/>
              <a:ea typeface="Calibri"/>
              <a:cs typeface="Calibri"/>
              <a:sym typeface="Calibri"/>
            </a:endParaRPr>
          </a:p>
        </p:txBody>
      </p:sp>
      <p:sp>
        <p:nvSpPr>
          <p:cNvPr id="176" name="Oval 175">
            <a:extLst>
              <a:ext uri="{FF2B5EF4-FFF2-40B4-BE49-F238E27FC236}">
                <a16:creationId xmlns:a16="http://schemas.microsoft.com/office/drawing/2014/main" id="{BFA87442-6376-69DA-0A1C-DBFA540538A9}"/>
              </a:ext>
            </a:extLst>
          </p:cNvPr>
          <p:cNvSpPr/>
          <p:nvPr/>
        </p:nvSpPr>
        <p:spPr>
          <a:xfrm>
            <a:off x="12372416" y="16139644"/>
            <a:ext cx="400010" cy="67206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77" name="Google Shape;69;p1">
            <a:extLst>
              <a:ext uri="{FF2B5EF4-FFF2-40B4-BE49-F238E27FC236}">
                <a16:creationId xmlns:a16="http://schemas.microsoft.com/office/drawing/2014/main" id="{6942B1E2-68AA-4727-1E66-5DB3C9DB4A68}"/>
              </a:ext>
            </a:extLst>
          </p:cNvPr>
          <p:cNvGrpSpPr/>
          <p:nvPr/>
        </p:nvGrpSpPr>
        <p:grpSpPr>
          <a:xfrm>
            <a:off x="22415167" y="13367743"/>
            <a:ext cx="10103813" cy="1823270"/>
            <a:chOff x="1596455" y="24371616"/>
            <a:chExt cx="3121458" cy="2766110"/>
          </a:xfrm>
        </p:grpSpPr>
        <p:sp>
          <p:nvSpPr>
            <p:cNvPr id="178" name="Google Shape;71;p1">
              <a:extLst>
                <a:ext uri="{FF2B5EF4-FFF2-40B4-BE49-F238E27FC236}">
                  <a16:creationId xmlns:a16="http://schemas.microsoft.com/office/drawing/2014/main" id="{A91B53EE-E691-6C32-0678-0EE3BF175AEB}"/>
                </a:ext>
              </a:extLst>
            </p:cNvPr>
            <p:cNvSpPr txBox="1"/>
            <p:nvPr/>
          </p:nvSpPr>
          <p:spPr>
            <a:xfrm>
              <a:off x="1596455" y="24371616"/>
              <a:ext cx="3114376" cy="1531658"/>
            </a:xfrm>
            <a:prstGeom prst="rect">
              <a:avLst/>
            </a:prstGeom>
            <a:solidFill>
              <a:srgbClr val="7030A0"/>
            </a:solid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 sz="4000" dirty="0">
                  <a:solidFill>
                    <a:srgbClr val="FFFFFF"/>
                  </a:solidFill>
                  <a:latin typeface="+mj-lt"/>
                </a:rPr>
                <a:t>(2) MIL Results </a:t>
              </a:r>
              <a:endParaRPr sz="4000" b="0" i="0" u="none" strike="noStrike" cap="none" dirty="0">
                <a:solidFill>
                  <a:srgbClr val="FFFFFF"/>
                </a:solidFill>
                <a:latin typeface="+mj-lt"/>
                <a:ea typeface="Arial"/>
                <a:cs typeface="Arial"/>
                <a:sym typeface="Arial"/>
              </a:endParaRPr>
            </a:p>
          </p:txBody>
        </p:sp>
        <p:sp>
          <p:nvSpPr>
            <p:cNvPr id="179" name="Google Shape;72;p1">
              <a:extLst>
                <a:ext uri="{FF2B5EF4-FFF2-40B4-BE49-F238E27FC236}">
                  <a16:creationId xmlns:a16="http://schemas.microsoft.com/office/drawing/2014/main" id="{85D837E2-E548-74FD-0D2B-EFA550196028}"/>
                </a:ext>
              </a:extLst>
            </p:cNvPr>
            <p:cNvSpPr/>
            <p:nvPr/>
          </p:nvSpPr>
          <p:spPr>
            <a:xfrm>
              <a:off x="1596455" y="25904254"/>
              <a:ext cx="3121458" cy="1233472"/>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80" name="TextBox 179">
            <a:extLst>
              <a:ext uri="{FF2B5EF4-FFF2-40B4-BE49-F238E27FC236}">
                <a16:creationId xmlns:a16="http://schemas.microsoft.com/office/drawing/2014/main" id="{253BFA5E-059F-CF73-F6B4-475AB1BC4569}"/>
              </a:ext>
            </a:extLst>
          </p:cNvPr>
          <p:cNvSpPr txBox="1"/>
          <p:nvPr/>
        </p:nvSpPr>
        <p:spPr>
          <a:xfrm>
            <a:off x="22540272" y="14396570"/>
            <a:ext cx="10013486" cy="954107"/>
          </a:xfrm>
          <a:prstGeom prst="rect">
            <a:avLst/>
          </a:prstGeom>
          <a:noFill/>
        </p:spPr>
        <p:txBody>
          <a:bodyPr wrap="square">
            <a:spAutoFit/>
          </a:bodyPr>
          <a:lstStyle/>
          <a:p>
            <a:pPr marL="0" lvl="0" indent="0" algn="l" rtl="0">
              <a:spcBef>
                <a:spcPts val="0"/>
              </a:spcBef>
              <a:spcAft>
                <a:spcPts val="0"/>
              </a:spcAft>
              <a:buNone/>
            </a:pPr>
            <a:r>
              <a:rPr lang="en-US" sz="2800" dirty="0">
                <a:solidFill>
                  <a:schemeClr val="tx1"/>
                </a:solidFill>
                <a:latin typeface="+mn-lt"/>
              </a:rPr>
              <a:t>A glance at prediction scores generated by the MIL Ranking Framework</a:t>
            </a:r>
          </a:p>
        </p:txBody>
      </p:sp>
      <p:pic>
        <p:nvPicPr>
          <p:cNvPr id="181" name="Google Shape;247;p33">
            <a:extLst>
              <a:ext uri="{FF2B5EF4-FFF2-40B4-BE49-F238E27FC236}">
                <a16:creationId xmlns:a16="http://schemas.microsoft.com/office/drawing/2014/main" id="{F10FEA18-1855-CE9F-26F0-63455A54961A}"/>
              </a:ext>
            </a:extLst>
          </p:cNvPr>
          <p:cNvPicPr preferRelativeResize="0"/>
          <p:nvPr/>
        </p:nvPicPr>
        <p:blipFill>
          <a:blip r:embed="rId11">
            <a:alphaModFix/>
          </a:blip>
          <a:stretch>
            <a:fillRect/>
          </a:stretch>
        </p:blipFill>
        <p:spPr>
          <a:xfrm>
            <a:off x="22540272" y="15308913"/>
            <a:ext cx="9885076" cy="4548355"/>
          </a:xfrm>
          <a:prstGeom prst="rect">
            <a:avLst/>
          </a:prstGeom>
          <a:noFill/>
          <a:ln>
            <a:noFill/>
          </a:ln>
        </p:spPr>
      </p:pic>
      <p:sp>
        <p:nvSpPr>
          <p:cNvPr id="182" name="Google Shape;72;p1">
            <a:extLst>
              <a:ext uri="{FF2B5EF4-FFF2-40B4-BE49-F238E27FC236}">
                <a16:creationId xmlns:a16="http://schemas.microsoft.com/office/drawing/2014/main" id="{44351072-BC2F-674B-193A-1F91B585169F}"/>
              </a:ext>
            </a:extLst>
          </p:cNvPr>
          <p:cNvSpPr/>
          <p:nvPr/>
        </p:nvSpPr>
        <p:spPr>
          <a:xfrm>
            <a:off x="22456129" y="20001520"/>
            <a:ext cx="10062851" cy="813038"/>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dk1"/>
                </a:solidFill>
                <a:latin typeface="+mn-lt"/>
                <a:ea typeface="Calibri"/>
                <a:cs typeface="Calibri"/>
                <a:sym typeface="Calibri"/>
              </a:rPr>
              <a:t>MIL model training loss</a:t>
            </a:r>
            <a:endParaRPr lang="en-US" sz="2800" dirty="0">
              <a:solidFill>
                <a:schemeClr val="dk2"/>
              </a:solidFill>
              <a:latin typeface="+mn-lt"/>
              <a:ea typeface="Calibri"/>
              <a:cs typeface="Calibri"/>
              <a:sym typeface="Calibri"/>
            </a:endParaRPr>
          </a:p>
        </p:txBody>
      </p:sp>
      <p:pic>
        <p:nvPicPr>
          <p:cNvPr id="183" name="Google Shape;255;p34">
            <a:extLst>
              <a:ext uri="{FF2B5EF4-FFF2-40B4-BE49-F238E27FC236}">
                <a16:creationId xmlns:a16="http://schemas.microsoft.com/office/drawing/2014/main" id="{105A1B7F-BB0F-1139-253E-E42596687AB5}"/>
              </a:ext>
            </a:extLst>
          </p:cNvPr>
          <p:cNvPicPr preferRelativeResize="0"/>
          <p:nvPr/>
        </p:nvPicPr>
        <p:blipFill>
          <a:blip r:embed="rId12">
            <a:alphaModFix/>
          </a:blip>
          <a:stretch>
            <a:fillRect/>
          </a:stretch>
        </p:blipFill>
        <p:spPr>
          <a:xfrm>
            <a:off x="22605153" y="20891512"/>
            <a:ext cx="9714937" cy="6107763"/>
          </a:xfrm>
          <a:prstGeom prst="rect">
            <a:avLst/>
          </a:prstGeom>
          <a:noFill/>
          <a:ln>
            <a:noFill/>
          </a:ln>
        </p:spPr>
      </p:pic>
      <p:sp>
        <p:nvSpPr>
          <p:cNvPr id="184" name="Google Shape;72;p1">
            <a:extLst>
              <a:ext uri="{FF2B5EF4-FFF2-40B4-BE49-F238E27FC236}">
                <a16:creationId xmlns:a16="http://schemas.microsoft.com/office/drawing/2014/main" id="{0152EE4E-AE2E-9ECB-1745-5FAC1095DDCB}"/>
              </a:ext>
            </a:extLst>
          </p:cNvPr>
          <p:cNvSpPr/>
          <p:nvPr/>
        </p:nvSpPr>
        <p:spPr>
          <a:xfrm>
            <a:off x="11477028" y="28477792"/>
            <a:ext cx="10032935" cy="2920242"/>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a:solidFill>
                  <a:schemeClr val="tx1"/>
                </a:solidFill>
                <a:latin typeface="+mn-lt"/>
                <a:ea typeface="Calibri"/>
                <a:cs typeface="Calibri"/>
                <a:sym typeface="Calibri"/>
              </a:rPr>
              <a:t>Hyper- or Hypo- reactivity (98.2%)</a:t>
            </a:r>
          </a:p>
          <a:p>
            <a:pPr marL="0" lvl="0" indent="0" rtl="0">
              <a:spcBef>
                <a:spcPts val="0"/>
              </a:spcBef>
              <a:spcAft>
                <a:spcPts val="0"/>
              </a:spcAft>
              <a:buNone/>
            </a:pPr>
            <a:r>
              <a:rPr lang="en-US" sz="2800" dirty="0">
                <a:solidFill>
                  <a:schemeClr val="tx1"/>
                </a:solidFill>
                <a:latin typeface="+mn-lt"/>
                <a:ea typeface="Calibri"/>
                <a:cs typeface="Calibri"/>
                <a:sym typeface="Calibri"/>
              </a:rPr>
              <a:t>Head Banging or Hitting (97.4%)  </a:t>
            </a:r>
          </a:p>
          <a:p>
            <a:pPr marL="0" lvl="0" indent="0" rtl="0">
              <a:spcBef>
                <a:spcPts val="0"/>
              </a:spcBef>
              <a:spcAft>
                <a:spcPts val="0"/>
              </a:spcAft>
              <a:buNone/>
            </a:pPr>
            <a:r>
              <a:rPr lang="en-US" sz="2800" dirty="0">
                <a:solidFill>
                  <a:schemeClr val="tx1"/>
                </a:solidFill>
                <a:latin typeface="+mn-lt"/>
                <a:ea typeface="Calibri"/>
                <a:cs typeface="Calibri"/>
                <a:sym typeface="Calibri"/>
              </a:rPr>
              <a:t>Spinning (95.9%)</a:t>
            </a:r>
          </a:p>
          <a:p>
            <a:pPr marL="0" lvl="0" indent="0" rtl="0">
              <a:spcBef>
                <a:spcPts val="0"/>
              </a:spcBef>
              <a:spcAft>
                <a:spcPts val="0"/>
              </a:spcAft>
              <a:buNone/>
            </a:pPr>
            <a:r>
              <a:rPr lang="en-US" sz="2800" dirty="0">
                <a:solidFill>
                  <a:schemeClr val="tx1"/>
                </a:solidFill>
                <a:latin typeface="+mn-lt"/>
                <a:ea typeface="Calibri"/>
                <a:cs typeface="Calibri"/>
                <a:sym typeface="Calibri"/>
              </a:rPr>
              <a:t>Aggressive Behavior (88.8%) </a:t>
            </a:r>
          </a:p>
          <a:p>
            <a:pPr marL="0" lvl="0" indent="0" rtl="0">
              <a:spcBef>
                <a:spcPts val="0"/>
              </a:spcBef>
              <a:spcAft>
                <a:spcPts val="0"/>
              </a:spcAft>
              <a:buNone/>
            </a:pPr>
            <a:r>
              <a:rPr lang="en-US" sz="2800" dirty="0">
                <a:solidFill>
                  <a:schemeClr val="tx1"/>
                </a:solidFill>
                <a:latin typeface="+mn-lt"/>
                <a:ea typeface="Calibri"/>
                <a:cs typeface="Calibri"/>
                <a:sym typeface="Calibri"/>
              </a:rPr>
              <a:t>and Upper Limb Stereotypies (87.3%)</a:t>
            </a:r>
          </a:p>
        </p:txBody>
      </p:sp>
      <p:pic>
        <p:nvPicPr>
          <p:cNvPr id="185" name="Google Shape;261;p35">
            <a:extLst>
              <a:ext uri="{FF2B5EF4-FFF2-40B4-BE49-F238E27FC236}">
                <a16:creationId xmlns:a16="http://schemas.microsoft.com/office/drawing/2014/main" id="{7EFA179F-0969-B575-B548-971702ECBFCB}"/>
              </a:ext>
            </a:extLst>
          </p:cNvPr>
          <p:cNvPicPr preferRelativeResize="0"/>
          <p:nvPr/>
        </p:nvPicPr>
        <p:blipFill>
          <a:blip r:embed="rId13">
            <a:alphaModFix/>
          </a:blip>
          <a:stretch>
            <a:fillRect/>
          </a:stretch>
        </p:blipFill>
        <p:spPr>
          <a:xfrm>
            <a:off x="12478502" y="20525253"/>
            <a:ext cx="8041817" cy="6610708"/>
          </a:xfrm>
          <a:prstGeom prst="rect">
            <a:avLst/>
          </a:prstGeom>
          <a:noFill/>
          <a:ln>
            <a:noFill/>
          </a:ln>
        </p:spPr>
      </p:pic>
      <p:sp>
        <p:nvSpPr>
          <p:cNvPr id="186" name="Google Shape;71;p1">
            <a:extLst>
              <a:ext uri="{FF2B5EF4-FFF2-40B4-BE49-F238E27FC236}">
                <a16:creationId xmlns:a16="http://schemas.microsoft.com/office/drawing/2014/main" id="{62EF50A4-18F8-6D74-F50D-5E0C02BFFE5A}"/>
              </a:ext>
            </a:extLst>
          </p:cNvPr>
          <p:cNvSpPr txBox="1"/>
          <p:nvPr/>
        </p:nvSpPr>
        <p:spPr>
          <a:xfrm>
            <a:off x="11477028" y="27392826"/>
            <a:ext cx="9997013" cy="1017531"/>
          </a:xfrm>
          <a:prstGeom prst="rect">
            <a:avLst/>
          </a:prstGeom>
          <a:solidFill>
            <a:srgbClr val="7030A0"/>
          </a:solidFill>
          <a:ln>
            <a:noFill/>
          </a:ln>
        </p:spPr>
        <p:txBody>
          <a:bodyPr spcFirstLastPara="1" wrap="square" lIns="199125" tIns="113775" rIns="199125" bIns="113775" anchor="ctr" anchorCtr="0">
            <a:noAutofit/>
          </a:bodyPr>
          <a:lstStyle/>
          <a:p>
            <a:pPr marL="0" lvl="0" indent="0" rtl="0">
              <a:spcBef>
                <a:spcPts val="0"/>
              </a:spcBef>
              <a:spcAft>
                <a:spcPts val="0"/>
              </a:spcAft>
              <a:buNone/>
            </a:pPr>
            <a:r>
              <a:rPr lang="en-US" sz="3600" dirty="0">
                <a:solidFill>
                  <a:schemeClr val="lt1"/>
                </a:solidFill>
                <a:latin typeface="+mj-lt"/>
                <a:ea typeface="Calibri"/>
                <a:cs typeface="Calibri"/>
                <a:sym typeface="Calibri"/>
              </a:rPr>
              <a:t>(4)Caption RNN model performance evaluation </a:t>
            </a:r>
          </a:p>
        </p:txBody>
      </p:sp>
      <p:sp>
        <p:nvSpPr>
          <p:cNvPr id="187" name="Arrow: Right 186">
            <a:extLst>
              <a:ext uri="{FF2B5EF4-FFF2-40B4-BE49-F238E27FC236}">
                <a16:creationId xmlns:a16="http://schemas.microsoft.com/office/drawing/2014/main" id="{515C7279-AF78-D053-D25A-47ECA00159DF}"/>
              </a:ext>
            </a:extLst>
          </p:cNvPr>
          <p:cNvSpPr/>
          <p:nvPr/>
        </p:nvSpPr>
        <p:spPr>
          <a:xfrm>
            <a:off x="20809484" y="29054033"/>
            <a:ext cx="1349642" cy="458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187">
            <a:extLst>
              <a:ext uri="{FF2B5EF4-FFF2-40B4-BE49-F238E27FC236}">
                <a16:creationId xmlns:a16="http://schemas.microsoft.com/office/drawing/2014/main" id="{22FEB75C-CA21-5564-8FF8-93FECF4CCA21}"/>
              </a:ext>
            </a:extLst>
          </p:cNvPr>
          <p:cNvPicPr>
            <a:picLocks noChangeAspect="1"/>
          </p:cNvPicPr>
          <p:nvPr/>
        </p:nvPicPr>
        <p:blipFill>
          <a:blip r:embed="rId14"/>
          <a:stretch>
            <a:fillRect/>
          </a:stretch>
        </p:blipFill>
        <p:spPr>
          <a:xfrm>
            <a:off x="22451707" y="26649027"/>
            <a:ext cx="10191046" cy="5222970"/>
          </a:xfrm>
          <a:prstGeom prst="rect">
            <a:avLst/>
          </a:prstGeom>
        </p:spPr>
      </p:pic>
      <p:pic>
        <p:nvPicPr>
          <p:cNvPr id="2" name="Google Shape;225;p32">
            <a:extLst>
              <a:ext uri="{FF2B5EF4-FFF2-40B4-BE49-F238E27FC236}">
                <a16:creationId xmlns:a16="http://schemas.microsoft.com/office/drawing/2014/main" id="{F338957E-734F-9483-8B07-AD352CF69C6D}"/>
              </a:ext>
            </a:extLst>
          </p:cNvPr>
          <p:cNvPicPr preferRelativeResize="0"/>
          <p:nvPr/>
        </p:nvPicPr>
        <p:blipFill>
          <a:blip r:embed="rId15">
            <a:alphaModFix/>
          </a:blip>
          <a:stretch>
            <a:fillRect/>
          </a:stretch>
        </p:blipFill>
        <p:spPr>
          <a:xfrm>
            <a:off x="13435972" y="15497984"/>
            <a:ext cx="1756938" cy="2307445"/>
          </a:xfrm>
          <a:prstGeom prst="rect">
            <a:avLst/>
          </a:prstGeom>
          <a:noFill/>
          <a:ln>
            <a:noFill/>
          </a:ln>
        </p:spPr>
      </p:pic>
      <p:pic>
        <p:nvPicPr>
          <p:cNvPr id="3" name="Google Shape;226;p32">
            <a:extLst>
              <a:ext uri="{FF2B5EF4-FFF2-40B4-BE49-F238E27FC236}">
                <a16:creationId xmlns:a16="http://schemas.microsoft.com/office/drawing/2014/main" id="{C5D0BB8D-FFA1-BF3D-57CD-FC25441D1D1D}"/>
              </a:ext>
            </a:extLst>
          </p:cNvPr>
          <p:cNvPicPr preferRelativeResize="0"/>
          <p:nvPr/>
        </p:nvPicPr>
        <p:blipFill>
          <a:blip r:embed="rId16">
            <a:alphaModFix/>
          </a:blip>
          <a:stretch>
            <a:fillRect/>
          </a:stretch>
        </p:blipFill>
        <p:spPr>
          <a:xfrm>
            <a:off x="19030195" y="15497984"/>
            <a:ext cx="1847113" cy="2294878"/>
          </a:xfrm>
          <a:prstGeom prst="rect">
            <a:avLst/>
          </a:prstGeom>
          <a:noFill/>
          <a:ln>
            <a:noFill/>
          </a:ln>
        </p:spPr>
      </p:pic>
      <p:sp>
        <p:nvSpPr>
          <p:cNvPr id="4" name="Oval 3">
            <a:extLst>
              <a:ext uri="{FF2B5EF4-FFF2-40B4-BE49-F238E27FC236}">
                <a16:creationId xmlns:a16="http://schemas.microsoft.com/office/drawing/2014/main" id="{B0230FA8-9CB2-BE5F-3A1E-15E8F29D65C2}"/>
              </a:ext>
            </a:extLst>
          </p:cNvPr>
          <p:cNvSpPr/>
          <p:nvPr/>
        </p:nvSpPr>
        <p:spPr>
          <a:xfrm>
            <a:off x="17847682" y="16160145"/>
            <a:ext cx="400010" cy="67206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61E686E-6533-B622-69FE-01164F5DD24A}"/>
              </a:ext>
            </a:extLst>
          </p:cNvPr>
          <p:cNvSpPr/>
          <p:nvPr/>
        </p:nvSpPr>
        <p:spPr>
          <a:xfrm>
            <a:off x="16017357" y="16239981"/>
            <a:ext cx="400010" cy="67206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C1AEC2-7A0D-1185-D8ED-96689AE8734A}"/>
              </a:ext>
            </a:extLst>
          </p:cNvPr>
          <p:cNvSpPr/>
          <p:nvPr/>
        </p:nvSpPr>
        <p:spPr>
          <a:xfrm>
            <a:off x="14152378" y="16123168"/>
            <a:ext cx="400010" cy="672064"/>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A9E6389-69B0-6407-EDF5-ECABBFD68EAC}"/>
              </a:ext>
            </a:extLst>
          </p:cNvPr>
          <p:cNvSpPr/>
          <p:nvPr/>
        </p:nvSpPr>
        <p:spPr>
          <a:xfrm>
            <a:off x="19694796" y="16103864"/>
            <a:ext cx="466875" cy="45472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DF9344-37E9-3445-8A81-043466BDCADC}"/>
              </a:ext>
            </a:extLst>
          </p:cNvPr>
          <p:cNvPicPr>
            <a:picLocks noChangeAspect="1"/>
          </p:cNvPicPr>
          <p:nvPr/>
        </p:nvPicPr>
        <p:blipFill>
          <a:blip r:embed="rId17"/>
          <a:stretch>
            <a:fillRect/>
          </a:stretch>
        </p:blipFill>
        <p:spPr>
          <a:xfrm>
            <a:off x="13079383" y="15830933"/>
            <a:ext cx="323116" cy="317019"/>
          </a:xfrm>
          <a:prstGeom prst="rect">
            <a:avLst/>
          </a:prstGeom>
        </p:spPr>
      </p:pic>
      <p:pic>
        <p:nvPicPr>
          <p:cNvPr id="10" name="Picture 9">
            <a:extLst>
              <a:ext uri="{FF2B5EF4-FFF2-40B4-BE49-F238E27FC236}">
                <a16:creationId xmlns:a16="http://schemas.microsoft.com/office/drawing/2014/main" id="{8AA4A7AE-5348-CE4D-C900-1AC90558D1FE}"/>
              </a:ext>
            </a:extLst>
          </p:cNvPr>
          <p:cNvPicPr>
            <a:picLocks noChangeAspect="1"/>
          </p:cNvPicPr>
          <p:nvPr/>
        </p:nvPicPr>
        <p:blipFill>
          <a:blip r:embed="rId17"/>
          <a:stretch>
            <a:fillRect/>
          </a:stretch>
        </p:blipFill>
        <p:spPr>
          <a:xfrm>
            <a:off x="17484288" y="16713879"/>
            <a:ext cx="323116" cy="317019"/>
          </a:xfrm>
          <a:prstGeom prst="rect">
            <a:avLst/>
          </a:prstGeom>
        </p:spPr>
      </p:pic>
      <p:pic>
        <p:nvPicPr>
          <p:cNvPr id="11" name="Picture 10">
            <a:extLst>
              <a:ext uri="{FF2B5EF4-FFF2-40B4-BE49-F238E27FC236}">
                <a16:creationId xmlns:a16="http://schemas.microsoft.com/office/drawing/2014/main" id="{E1C9ECFC-DE2E-036B-5FA7-403FA1437B52}"/>
              </a:ext>
            </a:extLst>
          </p:cNvPr>
          <p:cNvPicPr>
            <a:picLocks noChangeAspect="1"/>
          </p:cNvPicPr>
          <p:nvPr/>
        </p:nvPicPr>
        <p:blipFill>
          <a:blip r:embed="rId17"/>
          <a:stretch>
            <a:fillRect/>
          </a:stretch>
        </p:blipFill>
        <p:spPr>
          <a:xfrm>
            <a:off x="16801074" y="15830793"/>
            <a:ext cx="323116" cy="317019"/>
          </a:xfrm>
          <a:prstGeom prst="rect">
            <a:avLst/>
          </a:prstGeom>
        </p:spPr>
      </p:pic>
      <p:pic>
        <p:nvPicPr>
          <p:cNvPr id="12" name="Picture 11">
            <a:extLst>
              <a:ext uri="{FF2B5EF4-FFF2-40B4-BE49-F238E27FC236}">
                <a16:creationId xmlns:a16="http://schemas.microsoft.com/office/drawing/2014/main" id="{A286CB5A-6B3B-129E-B93B-569E4182B54F}"/>
              </a:ext>
            </a:extLst>
          </p:cNvPr>
          <p:cNvPicPr>
            <a:picLocks noChangeAspect="1"/>
          </p:cNvPicPr>
          <p:nvPr/>
        </p:nvPicPr>
        <p:blipFill>
          <a:blip r:embed="rId17"/>
          <a:stretch>
            <a:fillRect/>
          </a:stretch>
        </p:blipFill>
        <p:spPr>
          <a:xfrm>
            <a:off x="15470131" y="16515190"/>
            <a:ext cx="323116" cy="317019"/>
          </a:xfrm>
          <a:prstGeom prst="rect">
            <a:avLst/>
          </a:prstGeom>
        </p:spPr>
      </p:pic>
      <p:pic>
        <p:nvPicPr>
          <p:cNvPr id="13" name="Picture 12">
            <a:extLst>
              <a:ext uri="{FF2B5EF4-FFF2-40B4-BE49-F238E27FC236}">
                <a16:creationId xmlns:a16="http://schemas.microsoft.com/office/drawing/2014/main" id="{E2E8E602-4DFE-E2D1-1BE4-CBC3DE492BB4}"/>
              </a:ext>
            </a:extLst>
          </p:cNvPr>
          <p:cNvPicPr>
            <a:picLocks noChangeAspect="1"/>
          </p:cNvPicPr>
          <p:nvPr/>
        </p:nvPicPr>
        <p:blipFill>
          <a:blip r:embed="rId17"/>
          <a:stretch>
            <a:fillRect/>
          </a:stretch>
        </p:blipFill>
        <p:spPr>
          <a:xfrm>
            <a:off x="14837015" y="15749890"/>
            <a:ext cx="323116" cy="317019"/>
          </a:xfrm>
          <a:prstGeom prst="rect">
            <a:avLst/>
          </a:prstGeom>
        </p:spPr>
      </p:pic>
      <p:pic>
        <p:nvPicPr>
          <p:cNvPr id="14" name="Picture 13">
            <a:extLst>
              <a:ext uri="{FF2B5EF4-FFF2-40B4-BE49-F238E27FC236}">
                <a16:creationId xmlns:a16="http://schemas.microsoft.com/office/drawing/2014/main" id="{B3CF8A6E-26CD-5B0C-C1B0-6662A668524F}"/>
              </a:ext>
            </a:extLst>
          </p:cNvPr>
          <p:cNvPicPr>
            <a:picLocks noChangeAspect="1"/>
          </p:cNvPicPr>
          <p:nvPr/>
        </p:nvPicPr>
        <p:blipFill>
          <a:blip r:embed="rId17"/>
          <a:stretch>
            <a:fillRect/>
          </a:stretch>
        </p:blipFill>
        <p:spPr>
          <a:xfrm>
            <a:off x="18573745" y="15843126"/>
            <a:ext cx="323116" cy="317019"/>
          </a:xfrm>
          <a:prstGeom prst="rect">
            <a:avLst/>
          </a:prstGeom>
        </p:spPr>
      </p:pic>
      <p:pic>
        <p:nvPicPr>
          <p:cNvPr id="15" name="Picture 14">
            <a:extLst>
              <a:ext uri="{FF2B5EF4-FFF2-40B4-BE49-F238E27FC236}">
                <a16:creationId xmlns:a16="http://schemas.microsoft.com/office/drawing/2014/main" id="{DA0B89B2-E3EF-833A-AB28-84D956CA173F}"/>
              </a:ext>
            </a:extLst>
          </p:cNvPr>
          <p:cNvPicPr>
            <a:picLocks noChangeAspect="1"/>
          </p:cNvPicPr>
          <p:nvPr/>
        </p:nvPicPr>
        <p:blipFill>
          <a:blip r:embed="rId17"/>
          <a:stretch>
            <a:fillRect/>
          </a:stretch>
        </p:blipFill>
        <p:spPr>
          <a:xfrm>
            <a:off x="20520320" y="15771374"/>
            <a:ext cx="323116" cy="317019"/>
          </a:xfrm>
          <a:prstGeom prst="rect">
            <a:avLst/>
          </a:prstGeom>
        </p:spPr>
      </p:pic>
      <p:pic>
        <p:nvPicPr>
          <p:cNvPr id="16" name="Picture 15">
            <a:extLst>
              <a:ext uri="{FF2B5EF4-FFF2-40B4-BE49-F238E27FC236}">
                <a16:creationId xmlns:a16="http://schemas.microsoft.com/office/drawing/2014/main" id="{5E7985F2-63FA-C5C1-104D-F5173FE0F9D1}"/>
              </a:ext>
            </a:extLst>
          </p:cNvPr>
          <p:cNvPicPr>
            <a:picLocks noChangeAspect="1"/>
          </p:cNvPicPr>
          <p:nvPr/>
        </p:nvPicPr>
        <p:blipFill>
          <a:blip r:embed="rId17"/>
          <a:stretch>
            <a:fillRect/>
          </a:stretch>
        </p:blipFill>
        <p:spPr>
          <a:xfrm>
            <a:off x="19608832" y="16626024"/>
            <a:ext cx="323116" cy="317019"/>
          </a:xfrm>
          <a:prstGeom prst="rect">
            <a:avLst/>
          </a:prstGeom>
        </p:spPr>
      </p:pic>
      <p:pic>
        <p:nvPicPr>
          <p:cNvPr id="17" name="Picture 16">
            <a:extLst>
              <a:ext uri="{FF2B5EF4-FFF2-40B4-BE49-F238E27FC236}">
                <a16:creationId xmlns:a16="http://schemas.microsoft.com/office/drawing/2014/main" id="{4F0F9467-A6C6-FF88-C58B-86D14B9F14C8}"/>
              </a:ext>
            </a:extLst>
          </p:cNvPr>
          <p:cNvPicPr>
            <a:picLocks noChangeAspect="1"/>
          </p:cNvPicPr>
          <p:nvPr/>
        </p:nvPicPr>
        <p:blipFill>
          <a:blip r:embed="rId17"/>
          <a:stretch>
            <a:fillRect/>
          </a:stretch>
        </p:blipFill>
        <p:spPr>
          <a:xfrm>
            <a:off x="11976021" y="16103864"/>
            <a:ext cx="323116" cy="317019"/>
          </a:xfrm>
          <a:prstGeom prst="rect">
            <a:avLst/>
          </a:prstGeom>
        </p:spPr>
      </p:pic>
      <p:pic>
        <p:nvPicPr>
          <p:cNvPr id="18" name="Picture 17">
            <a:extLst>
              <a:ext uri="{FF2B5EF4-FFF2-40B4-BE49-F238E27FC236}">
                <a16:creationId xmlns:a16="http://schemas.microsoft.com/office/drawing/2014/main" id="{3AA64338-8CCA-7918-5116-8CAA0C35AD2C}"/>
              </a:ext>
            </a:extLst>
          </p:cNvPr>
          <p:cNvPicPr>
            <a:picLocks noChangeAspect="1"/>
          </p:cNvPicPr>
          <p:nvPr/>
        </p:nvPicPr>
        <p:blipFill>
          <a:blip r:embed="rId17"/>
          <a:stretch>
            <a:fillRect/>
          </a:stretch>
        </p:blipFill>
        <p:spPr>
          <a:xfrm>
            <a:off x="13728211" y="16338301"/>
            <a:ext cx="323116" cy="317019"/>
          </a:xfrm>
          <a:prstGeom prst="rect">
            <a:avLst/>
          </a:prstGeom>
        </p:spPr>
      </p:pic>
      <p:sp>
        <p:nvSpPr>
          <p:cNvPr id="19" name="TextBox 18">
            <a:extLst>
              <a:ext uri="{FF2B5EF4-FFF2-40B4-BE49-F238E27FC236}">
                <a16:creationId xmlns:a16="http://schemas.microsoft.com/office/drawing/2014/main" id="{CA064AD8-F43A-6C9C-5E4E-E5F724306605}"/>
              </a:ext>
            </a:extLst>
          </p:cNvPr>
          <p:cNvSpPr txBox="1"/>
          <p:nvPr/>
        </p:nvSpPr>
        <p:spPr>
          <a:xfrm>
            <a:off x="17737761" y="28814528"/>
            <a:ext cx="3838406" cy="2246769"/>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sz="2800" dirty="0">
                <a:solidFill>
                  <a:schemeClr val="tx1"/>
                </a:solidFill>
                <a:latin typeface="+mj-lt"/>
                <a:ea typeface="Calibri"/>
                <a:cs typeface="Calibri"/>
                <a:sym typeface="Calibri"/>
              </a:rPr>
              <a:t>BLEU Scores :</a:t>
            </a:r>
          </a:p>
          <a:p>
            <a:pPr marL="0" lvl="0" indent="0" algn="l" rtl="0">
              <a:spcBef>
                <a:spcPts val="0"/>
              </a:spcBef>
              <a:spcAft>
                <a:spcPts val="0"/>
              </a:spcAft>
              <a:buClr>
                <a:schemeClr val="dk1"/>
              </a:buClr>
              <a:buSzPts val="1100"/>
              <a:buFont typeface="Arial"/>
              <a:buNone/>
            </a:pPr>
            <a:r>
              <a:rPr lang="en-US" sz="2800" dirty="0">
                <a:solidFill>
                  <a:schemeClr val="tx1"/>
                </a:solidFill>
                <a:latin typeface="+mn-lt"/>
                <a:ea typeface="Calibri"/>
                <a:cs typeface="Calibri"/>
                <a:sym typeface="Calibri"/>
              </a:rPr>
              <a:t>BLEU-1: 0.628690</a:t>
            </a:r>
          </a:p>
          <a:p>
            <a:pPr marL="0" lvl="0" indent="0" algn="l" rtl="0">
              <a:spcBef>
                <a:spcPts val="0"/>
              </a:spcBef>
              <a:spcAft>
                <a:spcPts val="0"/>
              </a:spcAft>
              <a:buClr>
                <a:schemeClr val="dk1"/>
              </a:buClr>
              <a:buSzPts val="1100"/>
              <a:buFont typeface="Arial"/>
              <a:buNone/>
            </a:pPr>
            <a:r>
              <a:rPr lang="en-US" sz="2800" dirty="0">
                <a:solidFill>
                  <a:schemeClr val="tx1"/>
                </a:solidFill>
                <a:latin typeface="+mn-lt"/>
                <a:ea typeface="Calibri"/>
                <a:cs typeface="Calibri"/>
                <a:sym typeface="Calibri"/>
              </a:rPr>
              <a:t>BLEU-2: 0.552215</a:t>
            </a:r>
          </a:p>
          <a:p>
            <a:pPr marL="0" lvl="0" indent="0" algn="l" rtl="0">
              <a:spcBef>
                <a:spcPts val="0"/>
              </a:spcBef>
              <a:spcAft>
                <a:spcPts val="0"/>
              </a:spcAft>
              <a:buClr>
                <a:schemeClr val="dk1"/>
              </a:buClr>
              <a:buSzPts val="1100"/>
              <a:buFont typeface="Arial"/>
              <a:buNone/>
            </a:pPr>
            <a:r>
              <a:rPr lang="en-US" sz="2800" dirty="0">
                <a:solidFill>
                  <a:schemeClr val="tx1"/>
                </a:solidFill>
                <a:latin typeface="+mn-lt"/>
                <a:ea typeface="Calibri"/>
                <a:cs typeface="Calibri"/>
                <a:sym typeface="Calibri"/>
              </a:rPr>
              <a:t>BLEU-3: 0.545822</a:t>
            </a:r>
          </a:p>
          <a:p>
            <a:pPr marL="0" lvl="0" indent="0" algn="l" rtl="0">
              <a:spcBef>
                <a:spcPts val="0"/>
              </a:spcBef>
              <a:spcAft>
                <a:spcPts val="0"/>
              </a:spcAft>
              <a:buClr>
                <a:schemeClr val="dk1"/>
              </a:buClr>
              <a:buSzPts val="1100"/>
              <a:buFont typeface="Arial"/>
              <a:buNone/>
            </a:pPr>
            <a:r>
              <a:rPr lang="en-US" sz="2800" dirty="0">
                <a:solidFill>
                  <a:schemeClr val="tx1"/>
                </a:solidFill>
                <a:latin typeface="+mn-lt"/>
                <a:ea typeface="Calibri"/>
                <a:cs typeface="Calibri"/>
                <a:sym typeface="Calibri"/>
              </a:rPr>
              <a:t>BLEU-4: 0.477428</a:t>
            </a:r>
          </a:p>
        </p:txBody>
      </p:sp>
      <p:pic>
        <p:nvPicPr>
          <p:cNvPr id="21" name="Picture 20">
            <a:extLst>
              <a:ext uri="{FF2B5EF4-FFF2-40B4-BE49-F238E27FC236}">
                <a16:creationId xmlns:a16="http://schemas.microsoft.com/office/drawing/2014/main" id="{DEFCADDB-7FDE-F602-6630-F10FDD2CE332}"/>
              </a:ext>
            </a:extLst>
          </p:cNvPr>
          <p:cNvPicPr>
            <a:picLocks noChangeAspect="1"/>
          </p:cNvPicPr>
          <p:nvPr/>
        </p:nvPicPr>
        <p:blipFill>
          <a:blip r:embed="rId18"/>
          <a:stretch>
            <a:fillRect/>
          </a:stretch>
        </p:blipFill>
        <p:spPr>
          <a:xfrm>
            <a:off x="33873743" y="2387054"/>
            <a:ext cx="8959500" cy="2666610"/>
          </a:xfrm>
          <a:prstGeom prst="rect">
            <a:avLst/>
          </a:prstGeom>
        </p:spPr>
      </p:pic>
      <p:sp>
        <p:nvSpPr>
          <p:cNvPr id="22" name="Google Shape;71;p1">
            <a:extLst>
              <a:ext uri="{FF2B5EF4-FFF2-40B4-BE49-F238E27FC236}">
                <a16:creationId xmlns:a16="http://schemas.microsoft.com/office/drawing/2014/main" id="{7E611EFF-5FDE-6F40-912B-7E0D5F702498}"/>
              </a:ext>
            </a:extLst>
          </p:cNvPr>
          <p:cNvSpPr txBox="1"/>
          <p:nvPr/>
        </p:nvSpPr>
        <p:spPr>
          <a:xfrm>
            <a:off x="33422842" y="1494526"/>
            <a:ext cx="10038802" cy="883796"/>
          </a:xfrm>
          <a:prstGeom prst="rect">
            <a:avLst/>
          </a:prstGeom>
          <a:solidFill>
            <a:srgbClr val="7030A0"/>
          </a:solidFill>
          <a:ln>
            <a:noFill/>
          </a:ln>
        </p:spPr>
        <p:txBody>
          <a:bodyPr spcFirstLastPara="1" wrap="square" lIns="199125" tIns="113775" rIns="199125" bIns="113775" anchor="ctr" anchorCtr="0">
            <a:noAutofit/>
          </a:bodyPr>
          <a:lstStyle/>
          <a:p>
            <a:pPr marL="0" lvl="0" indent="0" algn="ctr" rtl="0">
              <a:spcBef>
                <a:spcPts val="0"/>
              </a:spcBef>
              <a:spcAft>
                <a:spcPts val="0"/>
              </a:spcAft>
              <a:buNone/>
            </a:pPr>
            <a:r>
              <a:rPr lang="en-US" sz="4000" dirty="0">
                <a:solidFill>
                  <a:schemeClr val="lt1"/>
                </a:solidFill>
                <a:latin typeface="+mj-lt"/>
                <a:ea typeface="Calibri"/>
                <a:cs typeface="Calibri"/>
                <a:sym typeface="Calibri"/>
              </a:rPr>
              <a:t>Architecture of the Behavior Monitor</a:t>
            </a:r>
          </a:p>
        </p:txBody>
      </p:sp>
      <p:pic>
        <p:nvPicPr>
          <p:cNvPr id="37" name="Picture 36">
            <a:extLst>
              <a:ext uri="{FF2B5EF4-FFF2-40B4-BE49-F238E27FC236}">
                <a16:creationId xmlns:a16="http://schemas.microsoft.com/office/drawing/2014/main" id="{381DB0E9-669C-F4DD-BAAB-CFEFEB23FDFC}"/>
              </a:ext>
            </a:extLst>
          </p:cNvPr>
          <p:cNvPicPr>
            <a:picLocks noChangeAspect="1"/>
          </p:cNvPicPr>
          <p:nvPr/>
        </p:nvPicPr>
        <p:blipFill>
          <a:blip r:embed="rId19"/>
          <a:stretch>
            <a:fillRect/>
          </a:stretch>
        </p:blipFill>
        <p:spPr>
          <a:xfrm>
            <a:off x="40708216" y="5025181"/>
            <a:ext cx="2667882" cy="5933777"/>
          </a:xfrm>
          <a:prstGeom prst="rect">
            <a:avLst/>
          </a:prstGeom>
        </p:spPr>
      </p:pic>
      <p:sp>
        <p:nvSpPr>
          <p:cNvPr id="38" name="Google Shape;72;p1">
            <a:extLst>
              <a:ext uri="{FF2B5EF4-FFF2-40B4-BE49-F238E27FC236}">
                <a16:creationId xmlns:a16="http://schemas.microsoft.com/office/drawing/2014/main" id="{63385219-2905-2FD8-0FE5-CBC0A71D5864}"/>
              </a:ext>
            </a:extLst>
          </p:cNvPr>
          <p:cNvSpPr/>
          <p:nvPr/>
        </p:nvSpPr>
        <p:spPr>
          <a:xfrm>
            <a:off x="33455795" y="11458325"/>
            <a:ext cx="10064133" cy="3732687"/>
          </a:xfrm>
          <a:prstGeom prst="rect">
            <a:avLst/>
          </a:prstGeom>
          <a:solidFill>
            <a:srgbClr val="C9E3F5">
              <a:alpha val="88235"/>
            </a:srgbClr>
          </a:solidFill>
          <a:ln w="12700" cap="flat" cmpd="sng">
            <a:solidFill>
              <a:srgbClr val="C9E3F5">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algn="l"/>
            <a:r>
              <a:rPr lang="en-US" sz="2400" b="1" i="0" dirty="0">
                <a:solidFill>
                  <a:srgbClr val="0D0D0D"/>
                </a:solidFill>
                <a:effectLst/>
                <a:latin typeface="+mj-lt"/>
              </a:rPr>
              <a:t>The Benefits of this App:</a:t>
            </a:r>
          </a:p>
          <a:p>
            <a:pPr marL="285750" indent="-285750" algn="just">
              <a:buFont typeface="Wingdings" panose="05000000000000000000" pitchFamily="2" charset="2"/>
              <a:buChar char="v"/>
            </a:pPr>
            <a:r>
              <a:rPr lang="en-US" sz="2400" b="0" i="0" dirty="0">
                <a:solidFill>
                  <a:srgbClr val="0D0D0D"/>
                </a:solidFill>
                <a:effectLst/>
                <a:latin typeface="+mn-lt"/>
              </a:rPr>
              <a:t>Time-saving: Drastically reduces time spent on professional observation, potentially saving up to 5 hours.</a:t>
            </a:r>
          </a:p>
          <a:p>
            <a:pPr marL="285750" indent="-285750" algn="just">
              <a:buFont typeface="Wingdings" panose="05000000000000000000" pitchFamily="2" charset="2"/>
              <a:buChar char="v"/>
            </a:pPr>
            <a:r>
              <a:rPr lang="en-US" sz="2400" b="0" i="0" dirty="0">
                <a:solidFill>
                  <a:srgbClr val="0D0D0D"/>
                </a:solidFill>
                <a:effectLst/>
                <a:latin typeface="+mn-lt"/>
              </a:rPr>
              <a:t>User-Friendly: Simply use your smartphone to detect and receive scores, determining the level of Autism support required.</a:t>
            </a:r>
          </a:p>
          <a:p>
            <a:pPr marL="285750" indent="-285750" algn="just">
              <a:buFont typeface="Wingdings" panose="05000000000000000000" pitchFamily="2" charset="2"/>
              <a:buChar char="v"/>
            </a:pPr>
            <a:r>
              <a:rPr lang="en-US" sz="2400" b="0" i="0" dirty="0">
                <a:solidFill>
                  <a:srgbClr val="0D0D0D"/>
                </a:solidFill>
                <a:effectLst/>
                <a:latin typeface="+mn-lt"/>
              </a:rPr>
              <a:t>Convenient Monitoring Tool: Facilitates regular child development monitoring, such as every 3 months or at other intervals.</a:t>
            </a:r>
          </a:p>
          <a:p>
            <a:pPr marL="285750" indent="-285750" algn="just">
              <a:buFont typeface="Wingdings" panose="05000000000000000000" pitchFamily="2" charset="2"/>
              <a:buChar char="v"/>
            </a:pPr>
            <a:r>
              <a:rPr lang="en-US" sz="2400" b="0" i="0" dirty="0">
                <a:solidFill>
                  <a:srgbClr val="0D0D0D"/>
                </a:solidFill>
                <a:effectLst/>
                <a:latin typeface="+mn-lt"/>
              </a:rPr>
              <a:t>Cost-Effective: Requires only a smartphone and internet connection, offering a low-cost alternative compared to professional monitoring, especially in areas lacking sufficient professionals.</a:t>
            </a:r>
          </a:p>
        </p:txBody>
      </p:sp>
      <p:sp>
        <p:nvSpPr>
          <p:cNvPr id="43" name="Oval 42">
            <a:extLst>
              <a:ext uri="{FF2B5EF4-FFF2-40B4-BE49-F238E27FC236}">
                <a16:creationId xmlns:a16="http://schemas.microsoft.com/office/drawing/2014/main" id="{8B21B51A-A3F3-BC4E-CD25-B79DDCE4CE38}"/>
              </a:ext>
            </a:extLst>
          </p:cNvPr>
          <p:cNvSpPr/>
          <p:nvPr/>
        </p:nvSpPr>
        <p:spPr>
          <a:xfrm>
            <a:off x="34834834" y="8069924"/>
            <a:ext cx="408262" cy="46747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28AAEAA-948A-FC23-A58E-FB19212CE3F5}"/>
              </a:ext>
            </a:extLst>
          </p:cNvPr>
          <p:cNvSpPr txBox="1"/>
          <p:nvPr/>
        </p:nvSpPr>
        <p:spPr>
          <a:xfrm>
            <a:off x="7372350" y="13051809"/>
            <a:ext cx="1447800" cy="338554"/>
          </a:xfrm>
          <a:prstGeom prst="rect">
            <a:avLst/>
          </a:prstGeom>
          <a:noFill/>
        </p:spPr>
        <p:txBody>
          <a:bodyPr wrap="square" rtlCol="0">
            <a:spAutoFit/>
          </a:bodyPr>
          <a:lstStyle/>
          <a:p>
            <a:r>
              <a:rPr lang="en-US" sz="1600" b="1" dirty="0"/>
              <a:t>(MILC)</a:t>
            </a:r>
          </a:p>
        </p:txBody>
      </p:sp>
    </p:spTree>
    <p:extLst>
      <p:ext uri="{BB962C8B-B14F-4D97-AF65-F5344CB8AC3E}">
        <p14:creationId xmlns:p14="http://schemas.microsoft.com/office/powerpoint/2010/main" val="24882843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4175</TotalTime>
  <Words>2053</Words>
  <Application>Microsoft Office PowerPoint</Application>
  <PresentationFormat>Custom</PresentationFormat>
  <Paragraphs>176</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Times New Roman</vt:lpstr>
      <vt:lpstr>Wingdings</vt:lpstr>
      <vt:lpstr>Simple Light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Board Rules &amp; Directions</dc:title>
  <dc:creator>Tornquist, Shelly D</dc:creator>
  <cp:lastModifiedBy>xiaolan wang</cp:lastModifiedBy>
  <cp:revision>43</cp:revision>
  <cp:lastPrinted>2024-03-06T02:40:01Z</cp:lastPrinted>
  <dcterms:modified xsi:type="dcterms:W3CDTF">2024-03-18T02:49:47Z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e9b8670-7aa7-46fe-bc5d-db51cd81d267_Enabled">
    <vt:lpwstr>true</vt:lpwstr>
  </property>
  <property fmtid="{D5CDD505-2E9C-101B-9397-08002B2CF9AE}" pid="3" name="MSIP_Label_5e9b8670-7aa7-46fe-bc5d-db51cd81d267_SetDate">
    <vt:lpwstr>2024-02-28T21:33:27Z</vt:lpwstr>
  </property>
  <property fmtid="{D5CDD505-2E9C-101B-9397-08002B2CF9AE}" pid="4" name="MSIP_Label_5e9b8670-7aa7-46fe-bc5d-db51cd81d267_Method">
    <vt:lpwstr>Standard</vt:lpwstr>
  </property>
  <property fmtid="{D5CDD505-2E9C-101B-9397-08002B2CF9AE}" pid="5" name="MSIP_Label_5e9b8670-7aa7-46fe-bc5d-db51cd81d267_Name">
    <vt:lpwstr>Baker Hughes Confidential - Not Encrypted</vt:lpwstr>
  </property>
  <property fmtid="{D5CDD505-2E9C-101B-9397-08002B2CF9AE}" pid="6" name="MSIP_Label_5e9b8670-7aa7-46fe-bc5d-db51cd81d267_SiteId">
    <vt:lpwstr>d584a4b7-b1f2-4714-a578-fd4d43c146a6</vt:lpwstr>
  </property>
  <property fmtid="{D5CDD505-2E9C-101B-9397-08002B2CF9AE}" pid="7" name="MSIP_Label_5e9b8670-7aa7-46fe-bc5d-db51cd81d267_ActionId">
    <vt:lpwstr>b052f9f7-732d-4cb9-a1e8-6c8cc91fd9b3</vt:lpwstr>
  </property>
  <property fmtid="{D5CDD505-2E9C-101B-9397-08002B2CF9AE}" pid="8" name="MSIP_Label_5e9b8670-7aa7-46fe-bc5d-db51cd81d267_ContentBits">
    <vt:lpwstr>2</vt:lpwstr>
  </property>
  <property fmtid="{D5CDD505-2E9C-101B-9397-08002B2CF9AE}" pid="9" name="ClassificationContentMarkingFooterLocations">
    <vt:lpwstr>Simple Light:3</vt:lpwstr>
  </property>
  <property fmtid="{D5CDD505-2E9C-101B-9397-08002B2CF9AE}" pid="10" name="ClassificationContentMarkingFooterText">
    <vt:lpwstr>Baker Hughes Confidential</vt:lpwstr>
  </property>
</Properties>
</file>